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5" r:id="rId7"/>
    <p:sldId id="272" r:id="rId8"/>
    <p:sldId id="267" r:id="rId9"/>
    <p:sldId id="268" r:id="rId10"/>
    <p:sldId id="269" r:id="rId11"/>
    <p:sldId id="270" r:id="rId12"/>
    <p:sldId id="262" r:id="rId13"/>
    <p:sldId id="263" r:id="rId14"/>
    <p:sldId id="264" r:id="rId15"/>
  </p:sldIdLst>
  <p:sldSz cx="18288000" cy="10287000"/>
  <p:notesSz cx="6858000" cy="9144000"/>
  <p:embeddedFontLst>
    <p:embeddedFont>
      <p:font typeface="Anantason Expanded Bold" pitchFamily="2" charset="-34"/>
      <p:regular r:id="rId16"/>
      <p:bold r:id="rId17"/>
    </p:embeddedFont>
    <p:embeddedFont>
      <p:font typeface="Myriad pro" panose="020B0503030403020204" pitchFamily="34" charset="0"/>
      <p:regular r:id="rId18"/>
      <p:bold r:id="rId19"/>
      <p:italic r:id="rId20"/>
      <p:boldItalic r:id="rId21"/>
    </p:embeddedFont>
    <p:embeddedFont>
      <p:font typeface="Open Sans" panose="020B0606030504020204" pitchFamily="34" charset="0"/>
      <p:regular r:id="rId22"/>
      <p:bold r:id="rId23"/>
      <p:italic r:id="rId24"/>
      <p:boldItalic r:id="rId25"/>
    </p:embeddedFont>
    <p:embeddedFont>
      <p:font typeface="Poppins" pitchFamily="2" charset="77"/>
      <p:regular r:id="rId26"/>
      <p:bold r:id="rId27"/>
      <p:italic r:id="rId28"/>
      <p:boldItalic r:id="rId29"/>
    </p:embeddedFont>
    <p:embeddedFont>
      <p:font typeface="Poppins Bold" pitchFamily="2" charset="77"/>
      <p:regular r:id="rId30"/>
      <p:bold r:id="rId31"/>
    </p:embeddedFont>
    <p:embeddedFont>
      <p:font typeface="Segoe UI Semibold" panose="020B0502040204020203" pitchFamily="34" charset="0"/>
      <p:regular r:id="rId32"/>
      <p:bold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1824"/>
    <a:srgbClr val="64A0C8"/>
    <a:srgbClr val="1C35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38203B-F87C-334D-A16D-57200DE5817A}" v="6" dt="2025-07-22T20:08:42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8"/>
    <p:restoredTop sz="94694"/>
  </p:normalViewPr>
  <p:slideViewPr>
    <p:cSldViewPr snapToGrid="0">
      <p:cViewPr>
        <p:scale>
          <a:sx n="70" d="100"/>
          <a:sy n="70" d="100"/>
        </p:scale>
        <p:origin x="-368" y="5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microsoft.com/office/2016/11/relationships/changesInfo" Target="changesInfos/changesInfo1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antha Webster" userId="57aa772b-589b-416d-af0e-282888d63420" providerId="ADAL" clId="{1D517D38-C69A-4B10-BC49-05C0DFC89215}"/>
    <pc:docChg chg="delSld">
      <pc:chgData name="Samantha Webster" userId="57aa772b-589b-416d-af0e-282888d63420" providerId="ADAL" clId="{1D517D38-C69A-4B10-BC49-05C0DFC89215}" dt="2025-03-04T14:26:24.052" v="0" actId="47"/>
      <pc:docMkLst>
        <pc:docMk/>
      </pc:docMkLst>
      <pc:sldChg chg="del">
        <pc:chgData name="Samantha Webster" userId="57aa772b-589b-416d-af0e-282888d63420" providerId="ADAL" clId="{1D517D38-C69A-4B10-BC49-05C0DFC89215}" dt="2025-03-04T14:26:24.052" v="0" actId="47"/>
        <pc:sldMkLst>
          <pc:docMk/>
          <pc:sldMk cId="3142799909" sldId="266"/>
        </pc:sldMkLst>
      </pc:sldChg>
    </pc:docChg>
  </pc:docChgLst>
  <pc:docChgLst>
    <pc:chgData name="Jenna Rizzo" userId="fbc689fd-1875-4ef8-a554-cf47f38e18b2" providerId="ADAL" clId="{D657A019-E9A2-0B43-9298-AD75D5D90EA0}"/>
    <pc:docChg chg="modSld">
      <pc:chgData name="Jenna Rizzo" userId="fbc689fd-1875-4ef8-a554-cf47f38e18b2" providerId="ADAL" clId="{D657A019-E9A2-0B43-9298-AD75D5D90EA0}" dt="2024-09-03T19:03:33.435" v="32" actId="1076"/>
      <pc:docMkLst>
        <pc:docMk/>
      </pc:docMkLst>
      <pc:sldChg chg="addSp delSp modSp mod">
        <pc:chgData name="Jenna Rizzo" userId="fbc689fd-1875-4ef8-a554-cf47f38e18b2" providerId="ADAL" clId="{D657A019-E9A2-0B43-9298-AD75D5D90EA0}" dt="2024-09-03T19:03:33.435" v="32" actId="1076"/>
        <pc:sldMkLst>
          <pc:docMk/>
          <pc:sldMk cId="423430795" sldId="262"/>
        </pc:sldMkLst>
      </pc:sldChg>
    </pc:docChg>
  </pc:docChgLst>
  <pc:docChgLst>
    <pc:chgData name="Samantha Webster" userId="57aa772b-589b-416d-af0e-282888d63420" providerId="ADAL" clId="{B1390117-F7AD-4983-92BE-DCB8AF101C38}"/>
    <pc:docChg chg="undo custSel modSld">
      <pc:chgData name="Samantha Webster" userId="57aa772b-589b-416d-af0e-282888d63420" providerId="ADAL" clId="{B1390117-F7AD-4983-92BE-DCB8AF101C38}" dt="2025-05-07T16:53:45.291" v="218" actId="20577"/>
      <pc:docMkLst>
        <pc:docMk/>
      </pc:docMkLst>
      <pc:sldChg chg="addSp delSp modSp mod">
        <pc:chgData name="Samantha Webster" userId="57aa772b-589b-416d-af0e-282888d63420" providerId="ADAL" clId="{B1390117-F7AD-4983-92BE-DCB8AF101C38}" dt="2025-05-07T16:53:45.291" v="218" actId="20577"/>
        <pc:sldMkLst>
          <pc:docMk/>
          <pc:sldMk cId="423430795" sldId="262"/>
        </pc:sldMkLst>
        <pc:spChg chg="mod">
          <ac:chgData name="Samantha Webster" userId="57aa772b-589b-416d-af0e-282888d63420" providerId="ADAL" clId="{B1390117-F7AD-4983-92BE-DCB8AF101C38}" dt="2025-05-07T16:49:30.151" v="3" actId="1076"/>
          <ac:spMkLst>
            <pc:docMk/>
            <pc:sldMk cId="423430795" sldId="262"/>
            <ac:spMk id="2" creationId="{7AB1BF19-6B9A-A085-CBEB-09A14DA80327}"/>
          </ac:spMkLst>
        </pc:spChg>
        <pc:spChg chg="add mod ord">
          <ac:chgData name="Samantha Webster" userId="57aa772b-589b-416d-af0e-282888d63420" providerId="ADAL" clId="{B1390117-F7AD-4983-92BE-DCB8AF101C38}" dt="2025-05-07T16:51:34.356" v="146" actId="167"/>
          <ac:spMkLst>
            <pc:docMk/>
            <pc:sldMk cId="423430795" sldId="262"/>
            <ac:spMk id="6" creationId="{BD99C97A-2035-F0F9-7F56-4D854744DE3D}"/>
          </ac:spMkLst>
        </pc:spChg>
        <pc:spChg chg="add mod">
          <ac:chgData name="Samantha Webster" userId="57aa772b-589b-416d-af0e-282888d63420" providerId="ADAL" clId="{B1390117-F7AD-4983-92BE-DCB8AF101C38}" dt="2025-05-07T16:51:43.717" v="148" actId="1076"/>
          <ac:spMkLst>
            <pc:docMk/>
            <pc:sldMk cId="423430795" sldId="262"/>
            <ac:spMk id="7" creationId="{A1389D49-2E23-7D26-580B-D00EFC590807}"/>
          </ac:spMkLst>
        </pc:spChg>
        <pc:spChg chg="add mod">
          <ac:chgData name="Samantha Webster" userId="57aa772b-589b-416d-af0e-282888d63420" providerId="ADAL" clId="{B1390117-F7AD-4983-92BE-DCB8AF101C38}" dt="2025-05-07T16:53:45.291" v="218" actId="20577"/>
          <ac:spMkLst>
            <pc:docMk/>
            <pc:sldMk cId="423430795" sldId="262"/>
            <ac:spMk id="8" creationId="{699D0039-9308-DE63-8398-A8AC508DC0BA}"/>
          </ac:spMkLst>
        </pc:spChg>
        <pc:spChg chg="mod topLvl">
          <ac:chgData name="Samantha Webster" userId="57aa772b-589b-416d-af0e-282888d63420" providerId="ADAL" clId="{B1390117-F7AD-4983-92BE-DCB8AF101C38}" dt="2025-05-07T16:49:56.101" v="7" actId="165"/>
          <ac:spMkLst>
            <pc:docMk/>
            <pc:sldMk cId="423430795" sldId="262"/>
            <ac:spMk id="35" creationId="{04B6E6A4-0505-C7A9-6008-36D3FFFE5A3B}"/>
          </ac:spMkLst>
        </pc:spChg>
        <pc:spChg chg="mod">
          <ac:chgData name="Samantha Webster" userId="57aa772b-589b-416d-af0e-282888d63420" providerId="ADAL" clId="{B1390117-F7AD-4983-92BE-DCB8AF101C38}" dt="2025-05-07T16:50:04.646" v="36" actId="1036"/>
          <ac:spMkLst>
            <pc:docMk/>
            <pc:sldMk cId="423430795" sldId="262"/>
            <ac:spMk id="36" creationId="{BE3D4019-FC33-49A4-AB40-E7B51849588F}"/>
          </ac:spMkLst>
        </pc:spChg>
        <pc:spChg chg="mod">
          <ac:chgData name="Samantha Webster" userId="57aa772b-589b-416d-af0e-282888d63420" providerId="ADAL" clId="{B1390117-F7AD-4983-92BE-DCB8AF101C38}" dt="2025-05-07T16:53:09.171" v="186" actId="20577"/>
          <ac:spMkLst>
            <pc:docMk/>
            <pc:sldMk cId="423430795" sldId="262"/>
            <ac:spMk id="37" creationId="{61C47327-F26B-7619-8EDA-53633323688D}"/>
          </ac:spMkLst>
        </pc:spChg>
        <pc:spChg chg="mod">
          <ac:chgData name="Samantha Webster" userId="57aa772b-589b-416d-af0e-282888d63420" providerId="ADAL" clId="{B1390117-F7AD-4983-92BE-DCB8AF101C38}" dt="2025-05-07T16:51:09.423" v="108" actId="1035"/>
          <ac:spMkLst>
            <pc:docMk/>
            <pc:sldMk cId="423430795" sldId="262"/>
            <ac:spMk id="38" creationId="{9E66481D-2625-1061-A093-F00EEE0876B6}"/>
          </ac:spMkLst>
        </pc:spChg>
        <pc:spChg chg="mod topLvl">
          <ac:chgData name="Samantha Webster" userId="57aa772b-589b-416d-af0e-282888d63420" providerId="ADAL" clId="{B1390117-F7AD-4983-92BE-DCB8AF101C38}" dt="2025-05-07T16:51:09.423" v="108" actId="1035"/>
          <ac:spMkLst>
            <pc:docMk/>
            <pc:sldMk cId="423430795" sldId="262"/>
            <ac:spMk id="39" creationId="{CE1ADD87-2458-A3CE-B311-3D53A70861AF}"/>
          </ac:spMkLst>
        </pc:spChg>
        <pc:spChg chg="mod topLvl">
          <ac:chgData name="Samantha Webster" userId="57aa772b-589b-416d-af0e-282888d63420" providerId="ADAL" clId="{B1390117-F7AD-4983-92BE-DCB8AF101C38}" dt="2025-05-07T16:51:13.646" v="141" actId="1036"/>
          <ac:spMkLst>
            <pc:docMk/>
            <pc:sldMk cId="423430795" sldId="262"/>
            <ac:spMk id="40" creationId="{E0C3D24C-AF29-C37F-EF42-05ADC19CD4CC}"/>
          </ac:spMkLst>
        </pc:spChg>
        <pc:spChg chg="mod">
          <ac:chgData name="Samantha Webster" userId="57aa772b-589b-416d-af0e-282888d63420" providerId="ADAL" clId="{B1390117-F7AD-4983-92BE-DCB8AF101C38}" dt="2025-05-07T16:51:18.892" v="142" actId="1076"/>
          <ac:spMkLst>
            <pc:docMk/>
            <pc:sldMk cId="423430795" sldId="262"/>
            <ac:spMk id="41" creationId="{FC32AE3C-1125-DFB3-EBA0-919B29054E13}"/>
          </ac:spMkLst>
        </pc:spChg>
        <pc:spChg chg="mod topLvl">
          <ac:chgData name="Samantha Webster" userId="57aa772b-589b-416d-af0e-282888d63420" providerId="ADAL" clId="{B1390117-F7AD-4983-92BE-DCB8AF101C38}" dt="2025-05-07T16:49:56.101" v="7" actId="165"/>
          <ac:spMkLst>
            <pc:docMk/>
            <pc:sldMk cId="423430795" sldId="262"/>
            <ac:spMk id="42" creationId="{722304DD-FA44-C19B-5BF7-15EEA7A16AAB}"/>
          </ac:spMkLst>
        </pc:spChg>
        <pc:spChg chg="mod topLvl">
          <ac:chgData name="Samantha Webster" userId="57aa772b-589b-416d-af0e-282888d63420" providerId="ADAL" clId="{B1390117-F7AD-4983-92BE-DCB8AF101C38}" dt="2025-05-07T16:49:56.101" v="7" actId="165"/>
          <ac:spMkLst>
            <pc:docMk/>
            <pc:sldMk cId="423430795" sldId="262"/>
            <ac:spMk id="45" creationId="{23D5AA88-0E4E-2FBB-A855-61D7867117C1}"/>
          </ac:spMkLst>
        </pc:spChg>
        <pc:spChg chg="mod topLvl">
          <ac:chgData name="Samantha Webster" userId="57aa772b-589b-416d-af0e-282888d63420" providerId="ADAL" clId="{B1390117-F7AD-4983-92BE-DCB8AF101C38}" dt="2025-05-07T16:49:56.101" v="7" actId="165"/>
          <ac:spMkLst>
            <pc:docMk/>
            <pc:sldMk cId="423430795" sldId="262"/>
            <ac:spMk id="46" creationId="{6C627F6B-B359-F044-6B3F-F74063E1E16C}"/>
          </ac:spMkLst>
        </pc:spChg>
        <pc:spChg chg="mod topLvl">
          <ac:chgData name="Samantha Webster" userId="57aa772b-589b-416d-af0e-282888d63420" providerId="ADAL" clId="{B1390117-F7AD-4983-92BE-DCB8AF101C38}" dt="2025-05-07T16:49:56.101" v="7" actId="165"/>
          <ac:spMkLst>
            <pc:docMk/>
            <pc:sldMk cId="423430795" sldId="262"/>
            <ac:spMk id="48" creationId="{FFD91017-A507-442C-248C-F3E7A3A18BE3}"/>
          </ac:spMkLst>
        </pc:spChg>
        <pc:spChg chg="mod topLvl">
          <ac:chgData name="Samantha Webster" userId="57aa772b-589b-416d-af0e-282888d63420" providerId="ADAL" clId="{B1390117-F7AD-4983-92BE-DCB8AF101C38}" dt="2025-05-07T16:49:56.101" v="7" actId="165"/>
          <ac:spMkLst>
            <pc:docMk/>
            <pc:sldMk cId="423430795" sldId="262"/>
            <ac:spMk id="49" creationId="{0EED3F58-6BEB-510C-FE2C-B80CC635BC1E}"/>
          </ac:spMkLst>
        </pc:spChg>
        <pc:spChg chg="add del">
          <ac:chgData name="Samantha Webster" userId="57aa772b-589b-416d-af0e-282888d63420" providerId="ADAL" clId="{B1390117-F7AD-4983-92BE-DCB8AF101C38}" dt="2025-05-07T16:50:28.036" v="66" actId="478"/>
          <ac:spMkLst>
            <pc:docMk/>
            <pc:sldMk cId="423430795" sldId="262"/>
            <ac:spMk id="50" creationId="{56781B0D-DC71-F3C0-4148-27AEC541E16B}"/>
          </ac:spMkLst>
        </pc:spChg>
        <pc:spChg chg="add del mod topLvl">
          <ac:chgData name="Samantha Webster" userId="57aa772b-589b-416d-af0e-282888d63420" providerId="ADAL" clId="{B1390117-F7AD-4983-92BE-DCB8AF101C38}" dt="2025-05-07T16:51:50.520" v="160" actId="20577"/>
          <ac:spMkLst>
            <pc:docMk/>
            <pc:sldMk cId="423430795" sldId="262"/>
            <ac:spMk id="51" creationId="{A7FCB7BE-0DA7-ABDD-AD7A-D42346713885}"/>
          </ac:spMkLst>
        </pc:spChg>
        <pc:spChg chg="mod topLvl">
          <ac:chgData name="Samantha Webster" userId="57aa772b-589b-416d-af0e-282888d63420" providerId="ADAL" clId="{B1390117-F7AD-4983-92BE-DCB8AF101C38}" dt="2025-05-07T16:49:56.101" v="7" actId="165"/>
          <ac:spMkLst>
            <pc:docMk/>
            <pc:sldMk cId="423430795" sldId="262"/>
            <ac:spMk id="52" creationId="{92C813FB-6F04-904B-C85B-65E1F916738C}"/>
          </ac:spMkLst>
        </pc:spChg>
        <pc:picChg chg="add mod">
          <ac:chgData name="Samantha Webster" userId="57aa772b-589b-416d-af0e-282888d63420" providerId="ADAL" clId="{B1390117-F7AD-4983-92BE-DCB8AF101C38}" dt="2025-05-07T16:53:28.660" v="187" actId="14826"/>
          <ac:picMkLst>
            <pc:docMk/>
            <pc:sldMk cId="423430795" sldId="262"/>
            <ac:picMk id="9" creationId="{C26E54D0-040E-278F-CECD-3CE1778B3210}"/>
          </ac:picMkLst>
        </pc:picChg>
        <pc:picChg chg="mod">
          <ac:chgData name="Samantha Webster" userId="57aa772b-589b-416d-af0e-282888d63420" providerId="ADAL" clId="{B1390117-F7AD-4983-92BE-DCB8AF101C38}" dt="2025-05-07T16:51:13.646" v="141" actId="1036"/>
          <ac:picMkLst>
            <pc:docMk/>
            <pc:sldMk cId="423430795" sldId="262"/>
            <ac:picMk id="54" creationId="{AA924A15-5BE0-2A70-7FBB-6EB9679B0D00}"/>
          </ac:picMkLst>
        </pc:picChg>
        <pc:picChg chg="add del mod">
          <ac:chgData name="Samantha Webster" userId="57aa772b-589b-416d-af0e-282888d63420" providerId="ADAL" clId="{B1390117-F7AD-4983-92BE-DCB8AF101C38}" dt="2025-05-07T16:50:51.520" v="70" actId="14826"/>
          <ac:picMkLst>
            <pc:docMk/>
            <pc:sldMk cId="423430795" sldId="262"/>
            <ac:picMk id="56" creationId="{40B6E700-E166-42C1-7F37-A67E75967DCE}"/>
          </ac:picMkLst>
        </pc:picChg>
        <pc:picChg chg="mod">
          <ac:chgData name="Samantha Webster" userId="57aa772b-589b-416d-af0e-282888d63420" providerId="ADAL" clId="{B1390117-F7AD-4983-92BE-DCB8AF101C38}" dt="2025-05-07T16:51:09.423" v="108" actId="1035"/>
          <ac:picMkLst>
            <pc:docMk/>
            <pc:sldMk cId="423430795" sldId="262"/>
            <ac:picMk id="57" creationId="{FA04163A-6176-D851-8314-F376F8275D01}"/>
          </ac:picMkLst>
        </pc:picChg>
        <pc:picChg chg="mod">
          <ac:chgData name="Samantha Webster" userId="57aa772b-589b-416d-af0e-282888d63420" providerId="ADAL" clId="{B1390117-F7AD-4983-92BE-DCB8AF101C38}" dt="2025-05-07T16:50:04.646" v="36" actId="1036"/>
          <ac:picMkLst>
            <pc:docMk/>
            <pc:sldMk cId="423430795" sldId="262"/>
            <ac:picMk id="60" creationId="{E31B1155-A995-8FEC-F572-194382C2F422}"/>
          </ac:picMkLst>
        </pc:picChg>
      </pc:sldChg>
    </pc:docChg>
  </pc:docChgLst>
  <pc:docChgLst>
    <pc:chgData name="Jenna Rizzo" userId="fbc689fd-1875-4ef8-a554-cf47f38e18b2" providerId="ADAL" clId="{ABD8255F-063A-9D49-BA3F-1C58D1FE0143}"/>
    <pc:docChg chg="custSel modSld">
      <pc:chgData name="Jenna Rizzo" userId="fbc689fd-1875-4ef8-a554-cf47f38e18b2" providerId="ADAL" clId="{ABD8255F-063A-9D49-BA3F-1C58D1FE0143}" dt="2025-02-28T15:16:22.533" v="11" actId="1076"/>
      <pc:docMkLst>
        <pc:docMk/>
      </pc:docMkLst>
      <pc:sldChg chg="addSp delSp modSp mod">
        <pc:chgData name="Jenna Rizzo" userId="fbc689fd-1875-4ef8-a554-cf47f38e18b2" providerId="ADAL" clId="{ABD8255F-063A-9D49-BA3F-1C58D1FE0143}" dt="2025-02-28T15:16:13.798" v="8" actId="1076"/>
        <pc:sldMkLst>
          <pc:docMk/>
          <pc:sldMk cId="3142799909" sldId="266"/>
        </pc:sldMkLst>
      </pc:sldChg>
      <pc:sldChg chg="addSp delSp modSp mod">
        <pc:chgData name="Jenna Rizzo" userId="fbc689fd-1875-4ef8-a554-cf47f38e18b2" providerId="ADAL" clId="{ABD8255F-063A-9D49-BA3F-1C58D1FE0143}" dt="2025-02-28T15:16:22.533" v="11" actId="1076"/>
        <pc:sldMkLst>
          <pc:docMk/>
          <pc:sldMk cId="2679629269" sldId="267"/>
        </pc:sldMkLst>
      </pc:sldChg>
    </pc:docChg>
  </pc:docChgLst>
  <pc:docChgLst>
    <pc:chgData name="Samantha Webster" userId="57aa772b-589b-416d-af0e-282888d63420" providerId="ADAL" clId="{4BAE448B-E985-4454-B664-3C3E4412CD89}"/>
    <pc:docChg chg="custSel modSld">
      <pc:chgData name="Samantha Webster" userId="57aa772b-589b-416d-af0e-282888d63420" providerId="ADAL" clId="{4BAE448B-E985-4454-B664-3C3E4412CD89}" dt="2024-07-15T19:53:09.034" v="57" actId="1076"/>
      <pc:docMkLst>
        <pc:docMk/>
      </pc:docMkLst>
      <pc:sldChg chg="addSp delSp modSp mod">
        <pc:chgData name="Samantha Webster" userId="57aa772b-589b-416d-af0e-282888d63420" providerId="ADAL" clId="{4BAE448B-E985-4454-B664-3C3E4412CD89}" dt="2024-07-15T19:53:09.034" v="57" actId="1076"/>
        <pc:sldMkLst>
          <pc:docMk/>
          <pc:sldMk cId="4012777509" sldId="259"/>
        </pc:sldMkLst>
      </pc:sldChg>
    </pc:docChg>
  </pc:docChgLst>
  <pc:docChgLst>
    <pc:chgData name="Jenna Rizzo" userId="fbc689fd-1875-4ef8-a554-cf47f38e18b2" providerId="ADAL" clId="{5138203B-F87C-334D-A16D-57200DE5817A}"/>
    <pc:docChg chg="undo custSel modSld">
      <pc:chgData name="Jenna Rizzo" userId="fbc689fd-1875-4ef8-a554-cf47f38e18b2" providerId="ADAL" clId="{5138203B-F87C-334D-A16D-57200DE5817A}" dt="2025-07-22T20:10:22.137" v="118" actId="1038"/>
      <pc:docMkLst>
        <pc:docMk/>
      </pc:docMkLst>
      <pc:sldChg chg="addSp delSp modSp mod">
        <pc:chgData name="Jenna Rizzo" userId="fbc689fd-1875-4ef8-a554-cf47f38e18b2" providerId="ADAL" clId="{5138203B-F87C-334D-A16D-57200DE5817A}" dt="2025-07-22T20:10:22.137" v="118" actId="1038"/>
        <pc:sldMkLst>
          <pc:docMk/>
          <pc:sldMk cId="423430795" sldId="262"/>
        </pc:sldMkLst>
        <pc:spChg chg="mod">
          <ac:chgData name="Jenna Rizzo" userId="fbc689fd-1875-4ef8-a554-cf47f38e18b2" providerId="ADAL" clId="{5138203B-F87C-334D-A16D-57200DE5817A}" dt="2025-07-22T20:01:17.381" v="15" actId="1076"/>
          <ac:spMkLst>
            <pc:docMk/>
            <pc:sldMk cId="423430795" sldId="262"/>
            <ac:spMk id="2" creationId="{7AB1BF19-6B9A-A085-CBEB-09A14DA80327}"/>
          </ac:spMkLst>
        </pc:spChg>
        <pc:spChg chg="mod">
          <ac:chgData name="Jenna Rizzo" userId="fbc689fd-1875-4ef8-a554-cf47f38e18b2" providerId="ADAL" clId="{5138203B-F87C-334D-A16D-57200DE5817A}" dt="2025-07-22T20:08:00.989" v="81" actId="1076"/>
          <ac:spMkLst>
            <pc:docMk/>
            <pc:sldMk cId="423430795" sldId="262"/>
            <ac:spMk id="3" creationId="{168399A2-6A04-3EDD-7AFE-5E12123826A6}"/>
          </ac:spMkLst>
        </pc:spChg>
        <pc:spChg chg="mod">
          <ac:chgData name="Jenna Rizzo" userId="fbc689fd-1875-4ef8-a554-cf47f38e18b2" providerId="ADAL" clId="{5138203B-F87C-334D-A16D-57200DE5817A}" dt="2025-07-22T20:08:00.989" v="81" actId="1076"/>
          <ac:spMkLst>
            <pc:docMk/>
            <pc:sldMk cId="423430795" sldId="262"/>
            <ac:spMk id="4" creationId="{1156A66B-AD58-19B8-CD72-AF0D0E22A0E0}"/>
          </ac:spMkLst>
        </pc:spChg>
        <pc:spChg chg="mod">
          <ac:chgData name="Jenna Rizzo" userId="fbc689fd-1875-4ef8-a554-cf47f38e18b2" providerId="ADAL" clId="{5138203B-F87C-334D-A16D-57200DE5817A}" dt="2025-07-22T20:07:31.333" v="74" actId="1076"/>
          <ac:spMkLst>
            <pc:docMk/>
            <pc:sldMk cId="423430795" sldId="262"/>
            <ac:spMk id="7" creationId="{A1389D49-2E23-7D26-580B-D00EFC590807}"/>
          </ac:spMkLst>
        </pc:spChg>
        <pc:spChg chg="mod">
          <ac:chgData name="Jenna Rizzo" userId="fbc689fd-1875-4ef8-a554-cf47f38e18b2" providerId="ADAL" clId="{5138203B-F87C-334D-A16D-57200DE5817A}" dt="2025-07-22T20:07:31.333" v="74" actId="1076"/>
          <ac:spMkLst>
            <pc:docMk/>
            <pc:sldMk cId="423430795" sldId="262"/>
            <ac:spMk id="8" creationId="{699D0039-9308-DE63-8398-A8AC508DC0BA}"/>
          </ac:spMkLst>
        </pc:spChg>
        <pc:spChg chg="add del mod">
          <ac:chgData name="Jenna Rizzo" userId="fbc689fd-1875-4ef8-a554-cf47f38e18b2" providerId="ADAL" clId="{5138203B-F87C-334D-A16D-57200DE5817A}" dt="2025-07-22T19:58:34.282" v="2" actId="478"/>
          <ac:spMkLst>
            <pc:docMk/>
            <pc:sldMk cId="423430795" sldId="262"/>
            <ac:spMk id="10" creationId="{D5365A28-DE10-641D-10AA-97414962443D}"/>
          </ac:spMkLst>
        </pc:spChg>
        <pc:spChg chg="add del mod">
          <ac:chgData name="Jenna Rizzo" userId="fbc689fd-1875-4ef8-a554-cf47f38e18b2" providerId="ADAL" clId="{5138203B-F87C-334D-A16D-57200DE5817A}" dt="2025-07-22T20:01:20.933" v="17"/>
          <ac:spMkLst>
            <pc:docMk/>
            <pc:sldMk cId="423430795" sldId="262"/>
            <ac:spMk id="11" creationId="{19258443-B823-7A5B-FFA4-72E6D98A7296}"/>
          </ac:spMkLst>
        </pc:spChg>
        <pc:spChg chg="add mod">
          <ac:chgData name="Jenna Rizzo" userId="fbc689fd-1875-4ef8-a554-cf47f38e18b2" providerId="ADAL" clId="{5138203B-F87C-334D-A16D-57200DE5817A}" dt="2025-07-22T20:08:23.890" v="82" actId="1076"/>
          <ac:spMkLst>
            <pc:docMk/>
            <pc:sldMk cId="423430795" sldId="262"/>
            <ac:spMk id="12" creationId="{D8CD3EF9-397F-3FA2-7EF7-BEF083907157}"/>
          </ac:spMkLst>
        </pc:spChg>
        <pc:spChg chg="add mod">
          <ac:chgData name="Jenna Rizzo" userId="fbc689fd-1875-4ef8-a554-cf47f38e18b2" providerId="ADAL" clId="{5138203B-F87C-334D-A16D-57200DE5817A}" dt="2025-07-22T20:10:20.647" v="116" actId="1038"/>
          <ac:spMkLst>
            <pc:docMk/>
            <pc:sldMk cId="423430795" sldId="262"/>
            <ac:spMk id="13" creationId="{1F3465C0-947E-B9E8-C0AA-6BCD6144B5E6}"/>
          </ac:spMkLst>
        </pc:spChg>
        <pc:spChg chg="add del mod">
          <ac:chgData name="Jenna Rizzo" userId="fbc689fd-1875-4ef8-a554-cf47f38e18b2" providerId="ADAL" clId="{5138203B-F87C-334D-A16D-57200DE5817A}" dt="2025-07-22T20:06:28.100" v="65"/>
          <ac:spMkLst>
            <pc:docMk/>
            <pc:sldMk cId="423430795" sldId="262"/>
            <ac:spMk id="15" creationId="{8193B4A9-7E3A-F321-19F7-CAB43298089C}"/>
          </ac:spMkLst>
        </pc:spChg>
        <pc:spChg chg="mod">
          <ac:chgData name="Jenna Rizzo" userId="fbc689fd-1875-4ef8-a554-cf47f38e18b2" providerId="ADAL" clId="{5138203B-F87C-334D-A16D-57200DE5817A}" dt="2025-07-22T20:08:00.989" v="81" actId="1076"/>
          <ac:spMkLst>
            <pc:docMk/>
            <pc:sldMk cId="423430795" sldId="262"/>
            <ac:spMk id="35" creationId="{04B6E6A4-0505-C7A9-6008-36D3FFFE5A3B}"/>
          </ac:spMkLst>
        </pc:spChg>
        <pc:spChg chg="mod">
          <ac:chgData name="Jenna Rizzo" userId="fbc689fd-1875-4ef8-a554-cf47f38e18b2" providerId="ADAL" clId="{5138203B-F87C-334D-A16D-57200DE5817A}" dt="2025-07-22T20:07:31.333" v="74" actId="1076"/>
          <ac:spMkLst>
            <pc:docMk/>
            <pc:sldMk cId="423430795" sldId="262"/>
            <ac:spMk id="36" creationId="{BE3D4019-FC33-49A4-AB40-E7B51849588F}"/>
          </ac:spMkLst>
        </pc:spChg>
        <pc:spChg chg="mod">
          <ac:chgData name="Jenna Rizzo" userId="fbc689fd-1875-4ef8-a554-cf47f38e18b2" providerId="ADAL" clId="{5138203B-F87C-334D-A16D-57200DE5817A}" dt="2025-07-22T20:07:31.333" v="74" actId="1076"/>
          <ac:spMkLst>
            <pc:docMk/>
            <pc:sldMk cId="423430795" sldId="262"/>
            <ac:spMk id="37" creationId="{61C47327-F26B-7619-8EDA-53633323688D}"/>
          </ac:spMkLst>
        </pc:spChg>
        <pc:spChg chg="mod">
          <ac:chgData name="Jenna Rizzo" userId="fbc689fd-1875-4ef8-a554-cf47f38e18b2" providerId="ADAL" clId="{5138203B-F87C-334D-A16D-57200DE5817A}" dt="2025-07-22T20:07:31.333" v="74" actId="1076"/>
          <ac:spMkLst>
            <pc:docMk/>
            <pc:sldMk cId="423430795" sldId="262"/>
            <ac:spMk id="38" creationId="{9E66481D-2625-1061-A093-F00EEE0876B6}"/>
          </ac:spMkLst>
        </pc:spChg>
        <pc:spChg chg="mod">
          <ac:chgData name="Jenna Rizzo" userId="fbc689fd-1875-4ef8-a554-cf47f38e18b2" providerId="ADAL" clId="{5138203B-F87C-334D-A16D-57200DE5817A}" dt="2025-07-22T20:07:31.333" v="74" actId="1076"/>
          <ac:spMkLst>
            <pc:docMk/>
            <pc:sldMk cId="423430795" sldId="262"/>
            <ac:spMk id="39" creationId="{CE1ADD87-2458-A3CE-B311-3D53A70861AF}"/>
          </ac:spMkLst>
        </pc:spChg>
        <pc:spChg chg="mod">
          <ac:chgData name="Jenna Rizzo" userId="fbc689fd-1875-4ef8-a554-cf47f38e18b2" providerId="ADAL" clId="{5138203B-F87C-334D-A16D-57200DE5817A}" dt="2025-07-22T20:07:31.333" v="74" actId="1076"/>
          <ac:spMkLst>
            <pc:docMk/>
            <pc:sldMk cId="423430795" sldId="262"/>
            <ac:spMk id="40" creationId="{E0C3D24C-AF29-C37F-EF42-05ADC19CD4CC}"/>
          </ac:spMkLst>
        </pc:spChg>
        <pc:spChg chg="mod">
          <ac:chgData name="Jenna Rizzo" userId="fbc689fd-1875-4ef8-a554-cf47f38e18b2" providerId="ADAL" clId="{5138203B-F87C-334D-A16D-57200DE5817A}" dt="2025-07-22T20:07:31.333" v="74" actId="1076"/>
          <ac:spMkLst>
            <pc:docMk/>
            <pc:sldMk cId="423430795" sldId="262"/>
            <ac:spMk id="41" creationId="{FC32AE3C-1125-DFB3-EBA0-919B29054E13}"/>
          </ac:spMkLst>
        </pc:spChg>
        <pc:spChg chg="mod">
          <ac:chgData name="Jenna Rizzo" userId="fbc689fd-1875-4ef8-a554-cf47f38e18b2" providerId="ADAL" clId="{5138203B-F87C-334D-A16D-57200DE5817A}" dt="2025-07-22T20:08:23.890" v="82" actId="1076"/>
          <ac:spMkLst>
            <pc:docMk/>
            <pc:sldMk cId="423430795" sldId="262"/>
            <ac:spMk id="42" creationId="{722304DD-FA44-C19B-5BF7-15EEA7A16AAB}"/>
          </ac:spMkLst>
        </pc:spChg>
        <pc:spChg chg="mod">
          <ac:chgData name="Jenna Rizzo" userId="fbc689fd-1875-4ef8-a554-cf47f38e18b2" providerId="ADAL" clId="{5138203B-F87C-334D-A16D-57200DE5817A}" dt="2025-07-22T20:08:23.890" v="82" actId="1076"/>
          <ac:spMkLst>
            <pc:docMk/>
            <pc:sldMk cId="423430795" sldId="262"/>
            <ac:spMk id="43" creationId="{532FCF66-CEC7-A2A9-D80D-4147B3081672}"/>
          </ac:spMkLst>
        </pc:spChg>
        <pc:spChg chg="mod">
          <ac:chgData name="Jenna Rizzo" userId="fbc689fd-1875-4ef8-a554-cf47f38e18b2" providerId="ADAL" clId="{5138203B-F87C-334D-A16D-57200DE5817A}" dt="2025-07-22T20:08:23.890" v="82" actId="1076"/>
          <ac:spMkLst>
            <pc:docMk/>
            <pc:sldMk cId="423430795" sldId="262"/>
            <ac:spMk id="44" creationId="{E63B2A77-4850-624D-58D0-7D765913078F}"/>
          </ac:spMkLst>
        </pc:spChg>
        <pc:spChg chg="mod">
          <ac:chgData name="Jenna Rizzo" userId="fbc689fd-1875-4ef8-a554-cf47f38e18b2" providerId="ADAL" clId="{5138203B-F87C-334D-A16D-57200DE5817A}" dt="2025-07-22T20:08:23.890" v="82" actId="1076"/>
          <ac:spMkLst>
            <pc:docMk/>
            <pc:sldMk cId="423430795" sldId="262"/>
            <ac:spMk id="45" creationId="{23D5AA88-0E4E-2FBB-A855-61D7867117C1}"/>
          </ac:spMkLst>
        </pc:spChg>
        <pc:spChg chg="mod">
          <ac:chgData name="Jenna Rizzo" userId="fbc689fd-1875-4ef8-a554-cf47f38e18b2" providerId="ADAL" clId="{5138203B-F87C-334D-A16D-57200DE5817A}" dt="2025-07-22T20:08:00.989" v="81" actId="1076"/>
          <ac:spMkLst>
            <pc:docMk/>
            <pc:sldMk cId="423430795" sldId="262"/>
            <ac:spMk id="46" creationId="{6C627F6B-B359-F044-6B3F-F74063E1E16C}"/>
          </ac:spMkLst>
        </pc:spChg>
        <pc:spChg chg="mod">
          <ac:chgData name="Jenna Rizzo" userId="fbc689fd-1875-4ef8-a554-cf47f38e18b2" providerId="ADAL" clId="{5138203B-F87C-334D-A16D-57200DE5817A}" dt="2025-07-22T20:08:00.989" v="81" actId="1076"/>
          <ac:spMkLst>
            <pc:docMk/>
            <pc:sldMk cId="423430795" sldId="262"/>
            <ac:spMk id="47" creationId="{797CF87C-B637-3F96-F282-9969E6068C14}"/>
          </ac:spMkLst>
        </pc:spChg>
        <pc:spChg chg="mod">
          <ac:chgData name="Jenna Rizzo" userId="fbc689fd-1875-4ef8-a554-cf47f38e18b2" providerId="ADAL" clId="{5138203B-F87C-334D-A16D-57200DE5817A}" dt="2025-07-22T20:08:23.890" v="82" actId="1076"/>
          <ac:spMkLst>
            <pc:docMk/>
            <pc:sldMk cId="423430795" sldId="262"/>
            <ac:spMk id="48" creationId="{FFD91017-A507-442C-248C-F3E7A3A18BE3}"/>
          </ac:spMkLst>
        </pc:spChg>
        <pc:spChg chg="mod">
          <ac:chgData name="Jenna Rizzo" userId="fbc689fd-1875-4ef8-a554-cf47f38e18b2" providerId="ADAL" clId="{5138203B-F87C-334D-A16D-57200DE5817A}" dt="2025-07-22T20:10:22.137" v="118" actId="1038"/>
          <ac:spMkLst>
            <pc:docMk/>
            <pc:sldMk cId="423430795" sldId="262"/>
            <ac:spMk id="49" creationId="{0EED3F58-6BEB-510C-FE2C-B80CC635BC1E}"/>
          </ac:spMkLst>
        </pc:spChg>
        <pc:spChg chg="mod">
          <ac:chgData name="Jenna Rizzo" userId="fbc689fd-1875-4ef8-a554-cf47f38e18b2" providerId="ADAL" clId="{5138203B-F87C-334D-A16D-57200DE5817A}" dt="2025-07-22T20:08:23.890" v="82" actId="1076"/>
          <ac:spMkLst>
            <pc:docMk/>
            <pc:sldMk cId="423430795" sldId="262"/>
            <ac:spMk id="50" creationId="{56781B0D-DC71-F3C0-4148-27AEC541E16B}"/>
          </ac:spMkLst>
        </pc:spChg>
        <pc:spChg chg="mod">
          <ac:chgData name="Jenna Rizzo" userId="fbc689fd-1875-4ef8-a554-cf47f38e18b2" providerId="ADAL" clId="{5138203B-F87C-334D-A16D-57200DE5817A}" dt="2025-07-22T20:08:23.890" v="82" actId="1076"/>
          <ac:spMkLst>
            <pc:docMk/>
            <pc:sldMk cId="423430795" sldId="262"/>
            <ac:spMk id="51" creationId="{A7FCB7BE-0DA7-ABDD-AD7A-D42346713885}"/>
          </ac:spMkLst>
        </pc:spChg>
        <pc:spChg chg="mod">
          <ac:chgData name="Jenna Rizzo" userId="fbc689fd-1875-4ef8-a554-cf47f38e18b2" providerId="ADAL" clId="{5138203B-F87C-334D-A16D-57200DE5817A}" dt="2025-07-22T20:08:00.989" v="81" actId="1076"/>
          <ac:spMkLst>
            <pc:docMk/>
            <pc:sldMk cId="423430795" sldId="262"/>
            <ac:spMk id="52" creationId="{92C813FB-6F04-904B-C85B-65E1F916738C}"/>
          </ac:spMkLst>
        </pc:spChg>
        <pc:spChg chg="mod">
          <ac:chgData name="Jenna Rizzo" userId="fbc689fd-1875-4ef8-a554-cf47f38e18b2" providerId="ADAL" clId="{5138203B-F87C-334D-A16D-57200DE5817A}" dt="2025-07-22T20:08:00.989" v="81" actId="1076"/>
          <ac:spMkLst>
            <pc:docMk/>
            <pc:sldMk cId="423430795" sldId="262"/>
            <ac:spMk id="53" creationId="{880D75EE-637C-FBF9-361E-3F1A7632BE44}"/>
          </ac:spMkLst>
        </pc:spChg>
        <pc:spChg chg="mod">
          <ac:chgData name="Jenna Rizzo" userId="fbc689fd-1875-4ef8-a554-cf47f38e18b2" providerId="ADAL" clId="{5138203B-F87C-334D-A16D-57200DE5817A}" dt="2025-07-22T20:08:00.989" v="81" actId="1076"/>
          <ac:spMkLst>
            <pc:docMk/>
            <pc:sldMk cId="423430795" sldId="262"/>
            <ac:spMk id="61" creationId="{7C94F03C-9CD1-BCBC-B68D-F010EE8DB640}"/>
          </ac:spMkLst>
        </pc:spChg>
        <pc:picChg chg="mod">
          <ac:chgData name="Jenna Rizzo" userId="fbc689fd-1875-4ef8-a554-cf47f38e18b2" providerId="ADAL" clId="{5138203B-F87C-334D-A16D-57200DE5817A}" dt="2025-07-22T20:08:00.989" v="81" actId="1076"/>
          <ac:picMkLst>
            <pc:docMk/>
            <pc:sldMk cId="423430795" sldId="262"/>
            <ac:picMk id="5" creationId="{32E39F45-A326-BBF3-6136-C0CB23084965}"/>
          </ac:picMkLst>
        </pc:picChg>
        <pc:picChg chg="mod">
          <ac:chgData name="Jenna Rizzo" userId="fbc689fd-1875-4ef8-a554-cf47f38e18b2" providerId="ADAL" clId="{5138203B-F87C-334D-A16D-57200DE5817A}" dt="2025-07-22T20:07:35.636" v="75" actId="1076"/>
          <ac:picMkLst>
            <pc:docMk/>
            <pc:sldMk cId="423430795" sldId="262"/>
            <ac:picMk id="9" creationId="{C26E54D0-040E-278F-CECD-3CE1778B3210}"/>
          </ac:picMkLst>
        </pc:picChg>
        <pc:picChg chg="add del mod">
          <ac:chgData name="Jenna Rizzo" userId="fbc689fd-1875-4ef8-a554-cf47f38e18b2" providerId="ADAL" clId="{5138203B-F87C-334D-A16D-57200DE5817A}" dt="2025-07-22T20:09:31.709" v="92" actId="478"/>
          <ac:picMkLst>
            <pc:docMk/>
            <pc:sldMk cId="423430795" sldId="262"/>
            <ac:picMk id="14" creationId="{A02BE722-008C-DAD4-E1CA-F4F84B9F9EE1}"/>
          </ac:picMkLst>
        </pc:picChg>
        <pc:picChg chg="add mod">
          <ac:chgData name="Jenna Rizzo" userId="fbc689fd-1875-4ef8-a554-cf47f38e18b2" providerId="ADAL" clId="{5138203B-F87C-334D-A16D-57200DE5817A}" dt="2025-07-22T20:09:35.045" v="93" actId="1076"/>
          <ac:picMkLst>
            <pc:docMk/>
            <pc:sldMk cId="423430795" sldId="262"/>
            <ac:picMk id="17" creationId="{F6C1B53E-59EC-2719-932A-C1ABA6039EF8}"/>
          </ac:picMkLst>
        </pc:picChg>
        <pc:picChg chg="mod">
          <ac:chgData name="Jenna Rizzo" userId="fbc689fd-1875-4ef8-a554-cf47f38e18b2" providerId="ADAL" clId="{5138203B-F87C-334D-A16D-57200DE5817A}" dt="2025-07-22T20:07:12.034" v="72" actId="1076"/>
          <ac:picMkLst>
            <pc:docMk/>
            <pc:sldMk cId="423430795" sldId="262"/>
            <ac:picMk id="33" creationId="{97041CF3-DF95-4BA2-7313-B5CED1FE1B80}"/>
          </ac:picMkLst>
        </pc:picChg>
        <pc:picChg chg="mod">
          <ac:chgData name="Jenna Rizzo" userId="fbc689fd-1875-4ef8-a554-cf47f38e18b2" providerId="ADAL" clId="{5138203B-F87C-334D-A16D-57200DE5817A}" dt="2025-07-22T20:06:24.243" v="62" actId="14100"/>
          <ac:picMkLst>
            <pc:docMk/>
            <pc:sldMk cId="423430795" sldId="262"/>
            <ac:picMk id="34" creationId="{7ADA5FC9-25A5-A48D-E654-3D33946E931C}"/>
          </ac:picMkLst>
        </pc:picChg>
        <pc:picChg chg="mod">
          <ac:chgData name="Jenna Rizzo" userId="fbc689fd-1875-4ef8-a554-cf47f38e18b2" providerId="ADAL" clId="{5138203B-F87C-334D-A16D-57200DE5817A}" dt="2025-07-22T20:07:35.636" v="75" actId="1076"/>
          <ac:picMkLst>
            <pc:docMk/>
            <pc:sldMk cId="423430795" sldId="262"/>
            <ac:picMk id="54" creationId="{AA924A15-5BE0-2A70-7FBB-6EB9679B0D00}"/>
          </ac:picMkLst>
        </pc:picChg>
        <pc:picChg chg="mod">
          <ac:chgData name="Jenna Rizzo" userId="fbc689fd-1875-4ef8-a554-cf47f38e18b2" providerId="ADAL" clId="{5138203B-F87C-334D-A16D-57200DE5817A}" dt="2025-07-22T20:06:48.702" v="68" actId="14100"/>
          <ac:picMkLst>
            <pc:docMk/>
            <pc:sldMk cId="423430795" sldId="262"/>
            <ac:picMk id="55" creationId="{5F3DD320-2933-E37C-1F8F-83B18141FB7D}"/>
          </ac:picMkLst>
        </pc:picChg>
        <pc:picChg chg="mod">
          <ac:chgData name="Jenna Rizzo" userId="fbc689fd-1875-4ef8-a554-cf47f38e18b2" providerId="ADAL" clId="{5138203B-F87C-334D-A16D-57200DE5817A}" dt="2025-07-22T20:07:00.177" v="70" actId="1076"/>
          <ac:picMkLst>
            <pc:docMk/>
            <pc:sldMk cId="423430795" sldId="262"/>
            <ac:picMk id="56" creationId="{40B6E700-E166-42C1-7F37-A67E75967DCE}"/>
          </ac:picMkLst>
        </pc:picChg>
        <pc:picChg chg="mod">
          <ac:chgData name="Jenna Rizzo" userId="fbc689fd-1875-4ef8-a554-cf47f38e18b2" providerId="ADAL" clId="{5138203B-F87C-334D-A16D-57200DE5817A}" dt="2025-07-22T20:07:35.636" v="75" actId="1076"/>
          <ac:picMkLst>
            <pc:docMk/>
            <pc:sldMk cId="423430795" sldId="262"/>
            <ac:picMk id="57" creationId="{FA04163A-6176-D851-8314-F376F8275D01}"/>
          </ac:picMkLst>
        </pc:picChg>
        <pc:picChg chg="mod">
          <ac:chgData name="Jenna Rizzo" userId="fbc689fd-1875-4ef8-a554-cf47f38e18b2" providerId="ADAL" clId="{5138203B-F87C-334D-A16D-57200DE5817A}" dt="2025-07-22T20:06:24.243" v="62" actId="14100"/>
          <ac:picMkLst>
            <pc:docMk/>
            <pc:sldMk cId="423430795" sldId="262"/>
            <ac:picMk id="58" creationId="{6C5160D4-F862-22FA-FDDA-3B4E4A03EC85}"/>
          </ac:picMkLst>
        </pc:picChg>
        <pc:picChg chg="mod">
          <ac:chgData name="Jenna Rizzo" userId="fbc689fd-1875-4ef8-a554-cf47f38e18b2" providerId="ADAL" clId="{5138203B-F87C-334D-A16D-57200DE5817A}" dt="2025-07-22T20:08:00.989" v="81" actId="1076"/>
          <ac:picMkLst>
            <pc:docMk/>
            <pc:sldMk cId="423430795" sldId="262"/>
            <ac:picMk id="59" creationId="{D7F44D1A-756A-3196-184A-D51EC07BDC5A}"/>
          </ac:picMkLst>
        </pc:picChg>
        <pc:picChg chg="mod">
          <ac:chgData name="Jenna Rizzo" userId="fbc689fd-1875-4ef8-a554-cf47f38e18b2" providerId="ADAL" clId="{5138203B-F87C-334D-A16D-57200DE5817A}" dt="2025-07-22T20:07:35.636" v="75" actId="1076"/>
          <ac:picMkLst>
            <pc:docMk/>
            <pc:sldMk cId="423430795" sldId="262"/>
            <ac:picMk id="60" creationId="{E31B1155-A995-8FEC-F572-194382C2F422}"/>
          </ac:picMkLst>
        </pc:picChg>
        <pc:picChg chg="mod">
          <ac:chgData name="Jenna Rizzo" userId="fbc689fd-1875-4ef8-a554-cf47f38e18b2" providerId="ADAL" clId="{5138203B-F87C-334D-A16D-57200DE5817A}" dt="2025-07-22T20:07:12.034" v="72" actId="1076"/>
          <ac:picMkLst>
            <pc:docMk/>
            <pc:sldMk cId="423430795" sldId="262"/>
            <ac:picMk id="62" creationId="{90E93837-8ADA-02A3-9CD9-38F61B01C548}"/>
          </ac:picMkLst>
        </pc:picChg>
      </pc:sldChg>
    </pc:docChg>
  </pc:docChgLst>
  <pc:docChgLst>
    <pc:chgData name="Lexi Rapp" userId="5caabe8a-f117-4854-b28d-347bc0e2df11" providerId="ADAL" clId="{2967A851-2BD4-4B12-9545-799CCD67543D}"/>
    <pc:docChg chg="undo custSel addSld delSld modSld sldOrd">
      <pc:chgData name="Lexi Rapp" userId="5caabe8a-f117-4854-b28d-347bc0e2df11" providerId="ADAL" clId="{2967A851-2BD4-4B12-9545-799CCD67543D}" dt="2025-02-26T16:07:55.844" v="2692" actId="1076"/>
      <pc:docMkLst>
        <pc:docMk/>
      </pc:docMkLst>
      <pc:sldChg chg="addSp delSp modSp new mod">
        <pc:chgData name="Lexi Rapp" userId="5caabe8a-f117-4854-b28d-347bc0e2df11" providerId="ADAL" clId="{2967A851-2BD4-4B12-9545-799CCD67543D}" dt="2025-02-25T19:56:20.350" v="538" actId="1076"/>
        <pc:sldMkLst>
          <pc:docMk/>
          <pc:sldMk cId="3338556617" sldId="265"/>
        </pc:sldMkLst>
      </pc:sldChg>
      <pc:sldChg chg="addSp delSp modSp add mod modClrScheme chgLayout">
        <pc:chgData name="Lexi Rapp" userId="5caabe8a-f117-4854-b28d-347bc0e2df11" providerId="ADAL" clId="{2967A851-2BD4-4B12-9545-799CCD67543D}" dt="2025-02-25T20:36:06.993" v="1234" actId="1076"/>
        <pc:sldMkLst>
          <pc:docMk/>
          <pc:sldMk cId="3142799909" sldId="266"/>
        </pc:sldMkLst>
      </pc:sldChg>
      <pc:sldChg chg="addSp delSp modSp add del mod ord">
        <pc:chgData name="Lexi Rapp" userId="5caabe8a-f117-4854-b28d-347bc0e2df11" providerId="ADAL" clId="{2967A851-2BD4-4B12-9545-799CCD67543D}" dt="2025-02-25T20:36:12.539" v="1235" actId="47"/>
        <pc:sldMkLst>
          <pc:docMk/>
          <pc:sldMk cId="1526904949" sldId="267"/>
        </pc:sldMkLst>
      </pc:sldChg>
      <pc:sldChg chg="modSp add mod">
        <pc:chgData name="Lexi Rapp" userId="5caabe8a-f117-4854-b28d-347bc0e2df11" providerId="ADAL" clId="{2967A851-2BD4-4B12-9545-799CCD67543D}" dt="2025-02-25T21:22:51.336" v="1788" actId="1076"/>
        <pc:sldMkLst>
          <pc:docMk/>
          <pc:sldMk cId="2679629269" sldId="267"/>
        </pc:sldMkLst>
      </pc:sldChg>
      <pc:sldChg chg="addSp delSp modSp add mod ord modClrScheme chgLayout">
        <pc:chgData name="Lexi Rapp" userId="5caabe8a-f117-4854-b28d-347bc0e2df11" providerId="ADAL" clId="{2967A851-2BD4-4B12-9545-799CCD67543D}" dt="2025-02-26T16:07:55.844" v="2692" actId="1076"/>
        <pc:sldMkLst>
          <pc:docMk/>
          <pc:sldMk cId="2502534917" sldId="268"/>
        </pc:sldMkLst>
      </pc:sldChg>
      <pc:sldChg chg="addSp delSp modSp add mod ord">
        <pc:chgData name="Lexi Rapp" userId="5caabe8a-f117-4854-b28d-347bc0e2df11" providerId="ADAL" clId="{2967A851-2BD4-4B12-9545-799CCD67543D}" dt="2025-02-25T21:29:54.506" v="1972"/>
        <pc:sldMkLst>
          <pc:docMk/>
          <pc:sldMk cId="629408584" sldId="269"/>
        </pc:sldMkLst>
      </pc:sldChg>
      <pc:sldChg chg="add del">
        <pc:chgData name="Lexi Rapp" userId="5caabe8a-f117-4854-b28d-347bc0e2df11" providerId="ADAL" clId="{2967A851-2BD4-4B12-9545-799CCD67543D}" dt="2025-02-25T21:30:08.525" v="1973" actId="47"/>
        <pc:sldMkLst>
          <pc:docMk/>
          <pc:sldMk cId="962391463" sldId="270"/>
        </pc:sldMkLst>
      </pc:sldChg>
      <pc:sldChg chg="addSp delSp modSp add mod">
        <pc:chgData name="Lexi Rapp" userId="5caabe8a-f117-4854-b28d-347bc0e2df11" providerId="ADAL" clId="{2967A851-2BD4-4B12-9545-799CCD67543D}" dt="2025-02-26T16:05:12.812" v="2673" actId="1076"/>
        <pc:sldMkLst>
          <pc:docMk/>
          <pc:sldMk cId="1250404953" sldId="270"/>
        </pc:sldMkLst>
      </pc:sldChg>
    </pc:docChg>
  </pc:docChgLst>
  <pc:docChgLst>
    <pc:chgData name="Samantha Webster" userId="57aa772b-589b-416d-af0e-282888d63420" providerId="ADAL" clId="{44793A4E-CBD5-4FB6-8213-883DE46CB7EC}"/>
    <pc:docChg chg="custSel addSld delSld modSld">
      <pc:chgData name="Samantha Webster" userId="57aa772b-589b-416d-af0e-282888d63420" providerId="ADAL" clId="{44793A4E-CBD5-4FB6-8213-883DE46CB7EC}" dt="2025-06-05T16:27:25.571" v="43" actId="1076"/>
      <pc:docMkLst>
        <pc:docMk/>
      </pc:docMkLst>
      <pc:sldChg chg="addSp delSp modSp mod">
        <pc:chgData name="Samantha Webster" userId="57aa772b-589b-416d-af0e-282888d63420" providerId="ADAL" clId="{44793A4E-CBD5-4FB6-8213-883DE46CB7EC}" dt="2025-06-05T16:26:54.618" v="29" actId="1076"/>
        <pc:sldMkLst>
          <pc:docMk/>
          <pc:sldMk cId="3338556617" sldId="265"/>
        </pc:sldMkLst>
        <pc:spChg chg="mod">
          <ac:chgData name="Samantha Webster" userId="57aa772b-589b-416d-af0e-282888d63420" providerId="ADAL" clId="{44793A4E-CBD5-4FB6-8213-883DE46CB7EC}" dt="2025-06-05T16:26:15.481" v="16" actId="14100"/>
          <ac:spMkLst>
            <pc:docMk/>
            <pc:sldMk cId="3338556617" sldId="265"/>
            <ac:spMk id="2" creationId="{256DA8B2-215C-49A9-1436-8C4431A65F13}"/>
          </ac:spMkLst>
        </pc:spChg>
        <pc:spChg chg="add mod ord">
          <ac:chgData name="Samantha Webster" userId="57aa772b-589b-416d-af0e-282888d63420" providerId="ADAL" clId="{44793A4E-CBD5-4FB6-8213-883DE46CB7EC}" dt="2025-06-05T16:26:49.461" v="28" actId="167"/>
          <ac:spMkLst>
            <pc:docMk/>
            <pc:sldMk cId="3338556617" sldId="265"/>
            <ac:spMk id="7" creationId="{1182579C-DDA1-8D7E-A797-3DD88973C4AB}"/>
          </ac:spMkLst>
        </pc:spChg>
        <pc:spChg chg="mod">
          <ac:chgData name="Samantha Webster" userId="57aa772b-589b-416d-af0e-282888d63420" providerId="ADAL" clId="{44793A4E-CBD5-4FB6-8213-883DE46CB7EC}" dt="2025-06-05T16:26:36.396" v="24" actId="1076"/>
          <ac:spMkLst>
            <pc:docMk/>
            <pc:sldMk cId="3338556617" sldId="265"/>
            <ac:spMk id="10" creationId="{C0BC26D3-5D16-6009-20F3-6CD77E9D8261}"/>
          </ac:spMkLst>
        </pc:spChg>
        <pc:picChg chg="add mod">
          <ac:chgData name="Samantha Webster" userId="57aa772b-589b-416d-af0e-282888d63420" providerId="ADAL" clId="{44793A4E-CBD5-4FB6-8213-883DE46CB7EC}" dt="2025-06-05T16:26:54.618" v="29" actId="1076"/>
          <ac:picMkLst>
            <pc:docMk/>
            <pc:sldMk cId="3338556617" sldId="265"/>
            <ac:picMk id="6" creationId="{56139736-0B8B-192F-ECDA-15FB04BF94D9}"/>
          </ac:picMkLst>
        </pc:picChg>
      </pc:sldChg>
      <pc:sldChg chg="addSp delSp modSp add del mod">
        <pc:chgData name="Samantha Webster" userId="57aa772b-589b-416d-af0e-282888d63420" providerId="ADAL" clId="{44793A4E-CBD5-4FB6-8213-883DE46CB7EC}" dt="2025-06-05T16:25:41.226" v="3" actId="47"/>
        <pc:sldMkLst>
          <pc:docMk/>
          <pc:sldMk cId="3495667564" sldId="271"/>
        </pc:sldMkLst>
      </pc:sldChg>
      <pc:sldChg chg="addSp delSp modSp new mod">
        <pc:chgData name="Samantha Webster" userId="57aa772b-589b-416d-af0e-282888d63420" providerId="ADAL" clId="{44793A4E-CBD5-4FB6-8213-883DE46CB7EC}" dt="2025-06-05T16:27:25.571" v="43" actId="1076"/>
        <pc:sldMkLst>
          <pc:docMk/>
          <pc:sldMk cId="2729181183" sldId="272"/>
        </pc:sldMkLst>
        <pc:spChg chg="add mod">
          <ac:chgData name="Samantha Webster" userId="57aa772b-589b-416d-af0e-282888d63420" providerId="ADAL" clId="{44793A4E-CBD5-4FB6-8213-883DE46CB7EC}" dt="2025-06-05T16:27:23.253" v="42" actId="207"/>
          <ac:spMkLst>
            <pc:docMk/>
            <pc:sldMk cId="2729181183" sldId="272"/>
            <ac:spMk id="7" creationId="{675280EE-30EE-E101-0654-D8BC063C5D78}"/>
          </ac:spMkLst>
        </pc:spChg>
        <pc:picChg chg="add mod">
          <ac:chgData name="Samantha Webster" userId="57aa772b-589b-416d-af0e-282888d63420" providerId="ADAL" clId="{44793A4E-CBD5-4FB6-8213-883DE46CB7EC}" dt="2025-06-05T16:27:25.571" v="43" actId="1076"/>
          <ac:picMkLst>
            <pc:docMk/>
            <pc:sldMk cId="2729181183" sldId="272"/>
            <ac:picMk id="5" creationId="{7AABF704-89C0-53AA-7C12-7AA55D49F246}"/>
          </ac:picMkLst>
        </pc:picChg>
      </pc:sldChg>
    </pc:docChg>
  </pc:docChgLst>
  <pc:docChgLst>
    <pc:chgData name="Grace Bair" userId="99cedba1-da2b-4da7-9208-b9e7f3495f94" providerId="ADAL" clId="{83A785E6-6A21-46DD-B7C9-C559F5ABF9BD}"/>
    <pc:docChg chg="undo custSel modSld">
      <pc:chgData name="Grace Bair" userId="99cedba1-da2b-4da7-9208-b9e7f3495f94" providerId="ADAL" clId="{83A785E6-6A21-46DD-B7C9-C559F5ABF9BD}" dt="2024-05-22T20:40:38.874" v="56" actId="1076"/>
      <pc:docMkLst>
        <pc:docMk/>
      </pc:docMkLst>
      <pc:sldChg chg="addSp delSp modSp mod">
        <pc:chgData name="Grace Bair" userId="99cedba1-da2b-4da7-9208-b9e7f3495f94" providerId="ADAL" clId="{83A785E6-6A21-46DD-B7C9-C559F5ABF9BD}" dt="2024-05-22T20:29:03.175" v="8" actId="1076"/>
        <pc:sldMkLst>
          <pc:docMk/>
          <pc:sldMk cId="34368520" sldId="260"/>
        </pc:sldMkLst>
      </pc:sldChg>
      <pc:sldChg chg="addSp delSp modSp mod">
        <pc:chgData name="Grace Bair" userId="99cedba1-da2b-4da7-9208-b9e7f3495f94" providerId="ADAL" clId="{83A785E6-6A21-46DD-B7C9-C559F5ABF9BD}" dt="2024-05-22T20:40:38.874" v="56" actId="1076"/>
        <pc:sldMkLst>
          <pc:docMk/>
          <pc:sldMk cId="423430795" sldId="262"/>
        </pc:sldMkLst>
      </pc:sldChg>
    </pc:docChg>
  </pc:docChgLst>
  <pc:docChgLst>
    <pc:chgData name="Samantha Webster" userId="57aa772b-589b-416d-af0e-282888d63420" providerId="ADAL" clId="{3D9CEDEC-D759-45DF-AE61-67FCA5138AA2}"/>
    <pc:docChg chg="modSld">
      <pc:chgData name="Samantha Webster" userId="57aa772b-589b-416d-af0e-282888d63420" providerId="ADAL" clId="{3D9CEDEC-D759-45DF-AE61-67FCA5138AA2}" dt="2025-04-07T18:04:05.408" v="0" actId="14826"/>
      <pc:docMkLst>
        <pc:docMk/>
      </pc:docMkLst>
      <pc:sldChg chg="modSp">
        <pc:chgData name="Samantha Webster" userId="57aa772b-589b-416d-af0e-282888d63420" providerId="ADAL" clId="{3D9CEDEC-D759-45DF-AE61-67FCA5138AA2}" dt="2025-04-07T18:04:05.408" v="0" actId="14826"/>
        <pc:sldMkLst>
          <pc:docMk/>
          <pc:sldMk cId="629408584" sldId="26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09942666-9203-AA17-5025-133B883D32E1}"/>
              </a:ext>
            </a:extLst>
          </p:cNvPr>
          <p:cNvSpPr/>
          <p:nvPr userDrawn="1"/>
        </p:nvSpPr>
        <p:spPr>
          <a:xfrm>
            <a:off x="3448149" y="1562100"/>
            <a:ext cx="11391702" cy="0"/>
          </a:xfrm>
          <a:prstGeom prst="line">
            <a:avLst/>
          </a:prstGeom>
          <a:ln w="28575" cap="flat">
            <a:solidFill>
              <a:srgbClr val="C00E1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7690DFB8-4A98-E9D7-7CDA-8E782D82F94A}"/>
              </a:ext>
            </a:extLst>
          </p:cNvPr>
          <p:cNvSpPr/>
          <p:nvPr userDrawn="1"/>
        </p:nvSpPr>
        <p:spPr>
          <a:xfrm>
            <a:off x="11353800" y="1562002"/>
            <a:ext cx="7403609" cy="7239826"/>
          </a:xfrm>
          <a:custGeom>
            <a:avLst/>
            <a:gdLst/>
            <a:ahLst/>
            <a:cxnLst/>
            <a:rect l="l" t="t" r="r" b="b"/>
            <a:pathLst>
              <a:path w="6360857" h="6220141">
                <a:moveTo>
                  <a:pt x="0" y="0"/>
                </a:moveTo>
                <a:lnTo>
                  <a:pt x="6360857" y="0"/>
                </a:lnTo>
                <a:lnTo>
                  <a:pt x="6360857" y="6220141"/>
                </a:lnTo>
                <a:lnTo>
                  <a:pt x="0" y="6220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</a:blip>
            <a:stretch>
              <a:fillRect l="-36240" r="-376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1793E09F-232A-4D2E-1C4F-42F6F163605E}"/>
              </a:ext>
            </a:extLst>
          </p:cNvPr>
          <p:cNvSpPr/>
          <p:nvPr userDrawn="1"/>
        </p:nvSpPr>
        <p:spPr>
          <a:xfrm>
            <a:off x="3448149" y="8724996"/>
            <a:ext cx="11391702" cy="0"/>
          </a:xfrm>
          <a:prstGeom prst="line">
            <a:avLst/>
          </a:prstGeom>
          <a:ln w="28575" cap="flat">
            <a:solidFill>
              <a:srgbClr val="C00E1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D2484ECF-70BF-DACD-4B94-90656CE4C2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8148" y="2514611"/>
            <a:ext cx="11391701" cy="29214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6600">
                <a:solidFill>
                  <a:srgbClr val="1C355E"/>
                </a:solidFill>
              </a:defRPr>
            </a:lvl1pPr>
          </a:lstStyle>
          <a:p>
            <a:r>
              <a:rPr lang="en-US"/>
              <a:t>TEXT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F76E279-4FA2-B03F-9AA0-B16F74A23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8148" y="5642328"/>
            <a:ext cx="11391700" cy="469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>
              <a:defRPr sz="2400">
                <a:solidFill>
                  <a:srgbClr val="1C355E"/>
                </a:solidFill>
                <a:latin typeface="Poppins Bold" panose="00000800000000000000" charset="0"/>
                <a:cs typeface="Poppins Bold" panose="00000800000000000000" charset="0"/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100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B3894AAC-2F57-51D6-F448-BFEB6F5E39B6}"/>
              </a:ext>
            </a:extLst>
          </p:cNvPr>
          <p:cNvSpPr/>
          <p:nvPr userDrawn="1"/>
        </p:nvSpPr>
        <p:spPr>
          <a:xfrm>
            <a:off x="1028700" y="1574359"/>
            <a:ext cx="11391702" cy="0"/>
          </a:xfrm>
          <a:prstGeom prst="line">
            <a:avLst/>
          </a:prstGeom>
          <a:ln w="28575" cap="flat">
            <a:solidFill>
              <a:srgbClr val="C00E1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A0E99EDB-C032-8732-36C4-ECB1D5C2AC7C}"/>
              </a:ext>
            </a:extLst>
          </p:cNvPr>
          <p:cNvSpPr/>
          <p:nvPr userDrawn="1"/>
        </p:nvSpPr>
        <p:spPr>
          <a:xfrm>
            <a:off x="1028700" y="5138738"/>
            <a:ext cx="11391702" cy="0"/>
          </a:xfrm>
          <a:prstGeom prst="line">
            <a:avLst/>
          </a:prstGeom>
          <a:ln w="28575" cap="flat">
            <a:solidFill>
              <a:srgbClr val="C00E1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23070B69-0019-E6CF-8308-D12EBEB07802}"/>
              </a:ext>
            </a:extLst>
          </p:cNvPr>
          <p:cNvSpPr/>
          <p:nvPr userDrawn="1"/>
        </p:nvSpPr>
        <p:spPr>
          <a:xfrm>
            <a:off x="1028700" y="8737255"/>
            <a:ext cx="11391702" cy="0"/>
          </a:xfrm>
          <a:prstGeom prst="line">
            <a:avLst/>
          </a:prstGeom>
          <a:ln w="28575" cap="flat">
            <a:solidFill>
              <a:srgbClr val="C00E1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7EFF3697-6414-5250-575D-E353F72429AD}"/>
              </a:ext>
            </a:extLst>
          </p:cNvPr>
          <p:cNvSpPr/>
          <p:nvPr userDrawn="1"/>
        </p:nvSpPr>
        <p:spPr>
          <a:xfrm>
            <a:off x="847435" y="2818067"/>
            <a:ext cx="6057967" cy="5923951"/>
          </a:xfrm>
          <a:custGeom>
            <a:avLst/>
            <a:gdLst/>
            <a:ahLst/>
            <a:cxnLst/>
            <a:rect l="l" t="t" r="r" b="b"/>
            <a:pathLst>
              <a:path w="6057967" h="5923951">
                <a:moveTo>
                  <a:pt x="0" y="0"/>
                </a:moveTo>
                <a:lnTo>
                  <a:pt x="6057967" y="0"/>
                </a:lnTo>
                <a:lnTo>
                  <a:pt x="6057967" y="5923951"/>
                </a:lnTo>
                <a:lnTo>
                  <a:pt x="0" y="59239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-36240" r="-376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7CD215DB-CE5A-DD3E-11EC-544DF9BD70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0102" y="1856320"/>
            <a:ext cx="9465498" cy="29214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6600">
                <a:solidFill>
                  <a:srgbClr val="1C355E"/>
                </a:solidFill>
              </a:defRPr>
            </a:lvl1pPr>
          </a:lstStyle>
          <a:p>
            <a:r>
              <a:rPr lang="en-US"/>
              <a:t>TEXT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ABD0614-1DFC-B301-BDCE-CD08B640C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4563" y="5372100"/>
            <a:ext cx="5941037" cy="3058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800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B3894AAC-2F57-51D6-F448-BFEB6F5E39B6}"/>
              </a:ext>
            </a:extLst>
          </p:cNvPr>
          <p:cNvSpPr/>
          <p:nvPr userDrawn="1"/>
        </p:nvSpPr>
        <p:spPr>
          <a:xfrm>
            <a:off x="1060015" y="369453"/>
            <a:ext cx="11391702" cy="0"/>
          </a:xfrm>
          <a:prstGeom prst="line">
            <a:avLst/>
          </a:prstGeom>
          <a:ln w="28575" cap="flat">
            <a:solidFill>
              <a:srgbClr val="C00E1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A0E99EDB-C032-8732-36C4-ECB1D5C2AC7C}"/>
              </a:ext>
            </a:extLst>
          </p:cNvPr>
          <p:cNvSpPr/>
          <p:nvPr userDrawn="1"/>
        </p:nvSpPr>
        <p:spPr>
          <a:xfrm>
            <a:off x="1028700" y="3771900"/>
            <a:ext cx="11391702" cy="0"/>
          </a:xfrm>
          <a:prstGeom prst="line">
            <a:avLst/>
          </a:prstGeom>
          <a:ln w="28575" cap="flat">
            <a:solidFill>
              <a:srgbClr val="C00E1A"/>
            </a:solidFill>
            <a:prstDash val="solid"/>
            <a:headEnd type="none" w="sm" len="sm"/>
            <a:tailEnd type="none" w="sm" len="sm"/>
          </a:ln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23070B69-0019-E6CF-8308-D12EBEB07802}"/>
              </a:ext>
            </a:extLst>
          </p:cNvPr>
          <p:cNvSpPr/>
          <p:nvPr userDrawn="1"/>
        </p:nvSpPr>
        <p:spPr>
          <a:xfrm>
            <a:off x="1020351" y="9410700"/>
            <a:ext cx="11391702" cy="0"/>
          </a:xfrm>
          <a:prstGeom prst="line">
            <a:avLst/>
          </a:prstGeom>
          <a:ln w="28575" cap="flat">
            <a:solidFill>
              <a:srgbClr val="C00E1A"/>
            </a:solidFill>
            <a:prstDash val="solid"/>
            <a:headEnd type="none" w="sm" len="sm"/>
            <a:tailEnd type="none" w="sm" len="sm"/>
          </a:ln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7EFF3697-6414-5250-575D-E353F72429AD}"/>
              </a:ext>
            </a:extLst>
          </p:cNvPr>
          <p:cNvSpPr/>
          <p:nvPr userDrawn="1"/>
        </p:nvSpPr>
        <p:spPr>
          <a:xfrm>
            <a:off x="11658600" y="3486749"/>
            <a:ext cx="6057967" cy="5923951"/>
          </a:xfrm>
          <a:custGeom>
            <a:avLst/>
            <a:gdLst/>
            <a:ahLst/>
            <a:cxnLst/>
            <a:rect l="l" t="t" r="r" b="b"/>
            <a:pathLst>
              <a:path w="6057967" h="5923951">
                <a:moveTo>
                  <a:pt x="0" y="0"/>
                </a:moveTo>
                <a:lnTo>
                  <a:pt x="6057967" y="0"/>
                </a:lnTo>
                <a:lnTo>
                  <a:pt x="6057967" y="5923951"/>
                </a:lnTo>
                <a:lnTo>
                  <a:pt x="0" y="59239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-36240" r="-376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7CD215DB-CE5A-DD3E-11EC-544DF9BD70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1417" y="651414"/>
            <a:ext cx="9465498" cy="29214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6600">
                <a:solidFill>
                  <a:srgbClr val="1C355E"/>
                </a:solidFill>
              </a:defRPr>
            </a:lvl1pPr>
          </a:lstStyle>
          <a:p>
            <a:r>
              <a:rPr lang="en-US"/>
              <a:t>TEXT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ABD0614-1DFC-B301-BDCE-CD08B640C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525" y="4272315"/>
            <a:ext cx="11389614" cy="1047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800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9A0C4A0-C54C-337C-5501-9F1C2CF1280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022439" y="3802618"/>
            <a:ext cx="11391700" cy="469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>
              <a:defRPr sz="2400">
                <a:solidFill>
                  <a:srgbClr val="1C355E"/>
                </a:solidFill>
                <a:latin typeface="Poppins Bold" panose="00000800000000000000" charset="0"/>
                <a:cs typeface="Poppins Bold" panose="00000800000000000000" charset="0"/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F4F2E5-CDBE-AF5F-175F-1BB1470BFBB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22439" y="6276816"/>
            <a:ext cx="11389614" cy="1047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800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D875082-1F00-DD9F-4169-6F20ED20BE7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020353" y="5807119"/>
            <a:ext cx="11391700" cy="469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>
              <a:defRPr sz="2400">
                <a:solidFill>
                  <a:srgbClr val="1C355E"/>
                </a:solidFill>
                <a:latin typeface="Poppins Bold" panose="00000800000000000000" charset="0"/>
                <a:cs typeface="Poppins Bold" panose="00000800000000000000" charset="0"/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8EE7BDF-B294-A389-B49B-87C69F96976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2439" y="8233476"/>
            <a:ext cx="11389614" cy="1047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800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8C7A113-3220-D0B7-EDA0-AC78ABEA266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020353" y="7763779"/>
            <a:ext cx="11391700" cy="469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>
              <a:defRPr sz="2400">
                <a:solidFill>
                  <a:srgbClr val="1C355E"/>
                </a:solidFill>
                <a:latin typeface="Poppins Bold" panose="00000800000000000000" charset="0"/>
                <a:cs typeface="Poppins Bold" panose="00000800000000000000" charset="0"/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38224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D79790D3-ABB2-476C-9C0A-C3554B603ED3}"/>
              </a:ext>
            </a:extLst>
          </p:cNvPr>
          <p:cNvSpPr/>
          <p:nvPr userDrawn="1"/>
        </p:nvSpPr>
        <p:spPr>
          <a:xfrm>
            <a:off x="5867598" y="1574359"/>
            <a:ext cx="11391702" cy="0"/>
          </a:xfrm>
          <a:prstGeom prst="line">
            <a:avLst/>
          </a:prstGeom>
          <a:ln w="28575" cap="flat">
            <a:solidFill>
              <a:srgbClr val="C00E1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BFEEB933-1DA1-AD52-5D66-C0BF44429CA0}"/>
              </a:ext>
            </a:extLst>
          </p:cNvPr>
          <p:cNvSpPr/>
          <p:nvPr userDrawn="1"/>
        </p:nvSpPr>
        <p:spPr>
          <a:xfrm>
            <a:off x="5867598" y="5138738"/>
            <a:ext cx="11391702" cy="0"/>
          </a:xfrm>
          <a:prstGeom prst="line">
            <a:avLst/>
          </a:prstGeom>
          <a:ln w="28575" cap="flat">
            <a:solidFill>
              <a:srgbClr val="C00E1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BF4F7F95-D55B-6223-96FB-757151D1E73F}"/>
              </a:ext>
            </a:extLst>
          </p:cNvPr>
          <p:cNvSpPr/>
          <p:nvPr userDrawn="1"/>
        </p:nvSpPr>
        <p:spPr>
          <a:xfrm>
            <a:off x="5867598" y="8737255"/>
            <a:ext cx="11391702" cy="0"/>
          </a:xfrm>
          <a:prstGeom prst="line">
            <a:avLst/>
          </a:prstGeom>
          <a:ln w="28575" cap="flat">
            <a:solidFill>
              <a:srgbClr val="C00E1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73EDD9D1-9B0F-F504-BAFE-E56F01327635}"/>
              </a:ext>
            </a:extLst>
          </p:cNvPr>
          <p:cNvSpPr/>
          <p:nvPr userDrawn="1"/>
        </p:nvSpPr>
        <p:spPr>
          <a:xfrm>
            <a:off x="7568271" y="2799017"/>
            <a:ext cx="6057967" cy="5923951"/>
          </a:xfrm>
          <a:custGeom>
            <a:avLst/>
            <a:gdLst/>
            <a:ahLst/>
            <a:cxnLst/>
            <a:rect l="l" t="t" r="r" b="b"/>
            <a:pathLst>
              <a:path w="6057967" h="5923951">
                <a:moveTo>
                  <a:pt x="0" y="0"/>
                </a:moveTo>
                <a:lnTo>
                  <a:pt x="6057967" y="0"/>
                </a:lnTo>
                <a:lnTo>
                  <a:pt x="6057967" y="5923951"/>
                </a:lnTo>
                <a:lnTo>
                  <a:pt x="0" y="59239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-36240" r="-376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4DF3CD3-C423-DCE7-B2A9-E40C341A2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2539" y="5387474"/>
            <a:ext cx="5941037" cy="30585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800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717B3784-4DF2-6A5F-96C5-3F67B809B2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3338" y="1850090"/>
            <a:ext cx="8945962" cy="29214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6600">
                <a:solidFill>
                  <a:srgbClr val="1C355E"/>
                </a:solidFill>
              </a:defRPr>
            </a:lvl1pPr>
          </a:lstStyle>
          <a:p>
            <a:r>
              <a:rPr lang="en-US"/>
              <a:t>TEXT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>
            <a:extLst>
              <a:ext uri="{FF2B5EF4-FFF2-40B4-BE49-F238E27FC236}">
                <a16:creationId xmlns:a16="http://schemas.microsoft.com/office/drawing/2014/main" id="{2169CCD9-AB09-1E65-97EA-507665633049}"/>
              </a:ext>
            </a:extLst>
          </p:cNvPr>
          <p:cNvSpPr/>
          <p:nvPr userDrawn="1"/>
        </p:nvSpPr>
        <p:spPr>
          <a:xfrm>
            <a:off x="1028700" y="1574359"/>
            <a:ext cx="11391702" cy="0"/>
          </a:xfrm>
          <a:prstGeom prst="line">
            <a:avLst/>
          </a:prstGeom>
          <a:ln w="28575" cap="flat">
            <a:solidFill>
              <a:srgbClr val="C00E1A"/>
            </a:solidFill>
            <a:prstDash val="solid"/>
            <a:headEnd type="none" w="sm" len="sm"/>
            <a:tailEnd type="none" w="sm" len="sm"/>
          </a:ln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DB8AFD94-BB04-9681-494C-02466A0ACC2B}"/>
              </a:ext>
            </a:extLst>
          </p:cNvPr>
          <p:cNvSpPr/>
          <p:nvPr userDrawn="1"/>
        </p:nvSpPr>
        <p:spPr>
          <a:xfrm>
            <a:off x="1028700" y="5138738"/>
            <a:ext cx="11391702" cy="0"/>
          </a:xfrm>
          <a:prstGeom prst="line">
            <a:avLst/>
          </a:prstGeom>
          <a:ln w="28575" cap="flat">
            <a:solidFill>
              <a:srgbClr val="C00E1A"/>
            </a:solidFill>
            <a:prstDash val="solid"/>
            <a:headEnd type="none" w="sm" len="sm"/>
            <a:tailEnd type="none" w="sm" len="sm"/>
          </a:ln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19" name="AutoShape 11">
            <a:extLst>
              <a:ext uri="{FF2B5EF4-FFF2-40B4-BE49-F238E27FC236}">
                <a16:creationId xmlns:a16="http://schemas.microsoft.com/office/drawing/2014/main" id="{5F662616-5B3D-A920-2671-34D572104106}"/>
              </a:ext>
            </a:extLst>
          </p:cNvPr>
          <p:cNvSpPr/>
          <p:nvPr userDrawn="1"/>
        </p:nvSpPr>
        <p:spPr>
          <a:xfrm>
            <a:off x="1028700" y="8737255"/>
            <a:ext cx="16228619" cy="0"/>
          </a:xfrm>
          <a:prstGeom prst="line">
            <a:avLst/>
          </a:prstGeom>
          <a:ln w="28575" cap="flat">
            <a:solidFill>
              <a:srgbClr val="C00E1A"/>
            </a:solidFill>
            <a:prstDash val="solid"/>
            <a:headEnd type="none" w="sm" len="sm"/>
            <a:tailEnd type="none" w="sm" len="sm"/>
          </a:ln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1FB582EB-19D7-6AE0-F9D5-771EBF03B940}"/>
              </a:ext>
            </a:extLst>
          </p:cNvPr>
          <p:cNvSpPr/>
          <p:nvPr userDrawn="1"/>
        </p:nvSpPr>
        <p:spPr>
          <a:xfrm>
            <a:off x="847435" y="2818067"/>
            <a:ext cx="6057967" cy="5923951"/>
          </a:xfrm>
          <a:custGeom>
            <a:avLst/>
            <a:gdLst/>
            <a:ahLst/>
            <a:cxnLst/>
            <a:rect l="l" t="t" r="r" b="b"/>
            <a:pathLst>
              <a:path w="6057967" h="5923951">
                <a:moveTo>
                  <a:pt x="0" y="0"/>
                </a:moveTo>
                <a:lnTo>
                  <a:pt x="6057967" y="0"/>
                </a:lnTo>
                <a:lnTo>
                  <a:pt x="6057967" y="5923951"/>
                </a:lnTo>
                <a:lnTo>
                  <a:pt x="0" y="59239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-36240" r="-37604"/>
            </a:stretch>
          </a:blip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0EC774D-D8A3-818F-8B9D-6BAC557E2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2267" y="6349339"/>
            <a:ext cx="4889734" cy="2146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800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C6D462C-0FA8-C7F2-EE70-820784FCEBF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588865" y="6349339"/>
            <a:ext cx="4668453" cy="2146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800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A47A0989-F730-0D17-36D4-A16E58D92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1790712"/>
            <a:ext cx="8267700" cy="29214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6600">
                <a:solidFill>
                  <a:srgbClr val="1C355E"/>
                </a:solidFill>
              </a:defRPr>
            </a:lvl1pPr>
          </a:lstStyle>
          <a:p>
            <a:r>
              <a:rPr lang="en-US"/>
              <a:t>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3BD0347B-C4C2-776E-5A14-06D93F8597F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304348" y="5813100"/>
            <a:ext cx="4668453" cy="469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2200">
                <a:solidFill>
                  <a:srgbClr val="1C355E"/>
                </a:solidFill>
                <a:latin typeface="Poppins Bold" panose="00000800000000000000" charset="0"/>
                <a:cs typeface="Poppins Bold" panose="00000800000000000000" charset="0"/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F42D824-57A0-5076-61E9-FE6311B57BA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2588864" y="5813100"/>
            <a:ext cx="4668453" cy="469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2200">
                <a:solidFill>
                  <a:srgbClr val="1C355E"/>
                </a:solidFill>
                <a:latin typeface="Poppins Bold" panose="00000800000000000000" charset="0"/>
                <a:cs typeface="Poppins Bold" panose="00000800000000000000" charset="0"/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">
            <a:extLst>
              <a:ext uri="{FF2B5EF4-FFF2-40B4-BE49-F238E27FC236}">
                <a16:creationId xmlns:a16="http://schemas.microsoft.com/office/drawing/2014/main" id="{AFDFFF5D-2C7D-0F91-365C-40FDD948F926}"/>
              </a:ext>
            </a:extLst>
          </p:cNvPr>
          <p:cNvSpPr/>
          <p:nvPr userDrawn="1"/>
        </p:nvSpPr>
        <p:spPr>
          <a:xfrm>
            <a:off x="5867598" y="1574359"/>
            <a:ext cx="11391702" cy="0"/>
          </a:xfrm>
          <a:prstGeom prst="line">
            <a:avLst/>
          </a:prstGeom>
          <a:ln w="28575" cap="flat">
            <a:solidFill>
              <a:srgbClr val="C00E1A"/>
            </a:solidFill>
            <a:prstDash val="solid"/>
            <a:headEnd type="none" w="sm" len="sm"/>
            <a:tailEnd type="none" w="sm" len="sm"/>
          </a:ln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734148F9-1112-DD7F-216A-D402E0BFC133}"/>
              </a:ext>
            </a:extLst>
          </p:cNvPr>
          <p:cNvSpPr/>
          <p:nvPr userDrawn="1"/>
        </p:nvSpPr>
        <p:spPr>
          <a:xfrm>
            <a:off x="7568271" y="2799017"/>
            <a:ext cx="6057967" cy="5923951"/>
          </a:xfrm>
          <a:custGeom>
            <a:avLst/>
            <a:gdLst/>
            <a:ahLst/>
            <a:cxnLst/>
            <a:rect l="l" t="t" r="r" b="b"/>
            <a:pathLst>
              <a:path w="6057967" h="5923951">
                <a:moveTo>
                  <a:pt x="0" y="0"/>
                </a:moveTo>
                <a:lnTo>
                  <a:pt x="6057967" y="0"/>
                </a:lnTo>
                <a:lnTo>
                  <a:pt x="6057967" y="5923951"/>
                </a:lnTo>
                <a:lnTo>
                  <a:pt x="0" y="59239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-36240" r="-37604"/>
            </a:stretch>
          </a:blip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AB0701B6-0CC7-FEE7-D340-9CD183D03A7E}"/>
              </a:ext>
            </a:extLst>
          </p:cNvPr>
          <p:cNvSpPr/>
          <p:nvPr userDrawn="1"/>
        </p:nvSpPr>
        <p:spPr>
          <a:xfrm>
            <a:off x="5867598" y="5138738"/>
            <a:ext cx="11391702" cy="0"/>
          </a:xfrm>
          <a:prstGeom prst="line">
            <a:avLst/>
          </a:prstGeom>
          <a:ln w="28575" cap="flat">
            <a:solidFill>
              <a:srgbClr val="C00E1A"/>
            </a:solidFill>
            <a:prstDash val="solid"/>
            <a:headEnd type="none" w="sm" len="sm"/>
            <a:tailEnd type="none" w="sm" len="sm"/>
          </a:ln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16" name="AutoShape 5">
            <a:extLst>
              <a:ext uri="{FF2B5EF4-FFF2-40B4-BE49-F238E27FC236}">
                <a16:creationId xmlns:a16="http://schemas.microsoft.com/office/drawing/2014/main" id="{4DEF7485-A2C8-04F5-F72B-D22572EA9693}"/>
              </a:ext>
            </a:extLst>
          </p:cNvPr>
          <p:cNvSpPr/>
          <p:nvPr userDrawn="1"/>
        </p:nvSpPr>
        <p:spPr>
          <a:xfrm>
            <a:off x="5867598" y="8737255"/>
            <a:ext cx="11391702" cy="0"/>
          </a:xfrm>
          <a:prstGeom prst="line">
            <a:avLst/>
          </a:prstGeom>
          <a:ln w="28575" cap="flat">
            <a:solidFill>
              <a:srgbClr val="C00E1A"/>
            </a:solidFill>
            <a:prstDash val="solid"/>
            <a:headEnd type="none" w="sm" len="sm"/>
            <a:tailEnd type="none" w="sm" len="sm"/>
          </a:ln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399949D-79E8-928A-8B0B-E9FF2457F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69566" y="5509688"/>
            <a:ext cx="4889734" cy="2986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800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BC8DD49B-8F78-9B44-1DE1-CA1A0EECE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0" y="1916604"/>
            <a:ext cx="9258300" cy="29214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6600">
                <a:solidFill>
                  <a:srgbClr val="1C355E"/>
                </a:solidFill>
              </a:defRPr>
            </a:lvl1pPr>
          </a:lstStyle>
          <a:p>
            <a:r>
              <a:rPr lang="en-US"/>
              <a:t>TEXT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52CD9A57-7D6A-5848-1EE9-B911D4F87BDF}"/>
              </a:ext>
            </a:extLst>
          </p:cNvPr>
          <p:cNvSpPr/>
          <p:nvPr userDrawn="1"/>
        </p:nvSpPr>
        <p:spPr>
          <a:xfrm>
            <a:off x="8812523" y="342900"/>
            <a:ext cx="9500529" cy="9290356"/>
          </a:xfrm>
          <a:custGeom>
            <a:avLst/>
            <a:gdLst/>
            <a:ahLst/>
            <a:cxnLst/>
            <a:rect l="l" t="t" r="r" b="b"/>
            <a:pathLst>
              <a:path w="6057967" h="5923951">
                <a:moveTo>
                  <a:pt x="0" y="0"/>
                </a:moveTo>
                <a:lnTo>
                  <a:pt x="6057967" y="0"/>
                </a:lnTo>
                <a:lnTo>
                  <a:pt x="6057967" y="5923951"/>
                </a:lnTo>
                <a:lnTo>
                  <a:pt x="0" y="59239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-36240" r="-3760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1D6BE-3150-BB8C-5EE6-7AC6F7D0C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198" y="498231"/>
            <a:ext cx="16980655" cy="1143000"/>
          </a:xfrm>
        </p:spPr>
        <p:txBody>
          <a:bodyPr>
            <a:noAutofit/>
          </a:bodyPr>
          <a:lstStyle>
            <a:lvl1pPr>
              <a:defRPr sz="7200">
                <a:solidFill>
                  <a:srgbClr val="1C355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0B1D2559-4212-770D-7A06-EC168ED595B7}"/>
              </a:ext>
            </a:extLst>
          </p:cNvPr>
          <p:cNvSpPr/>
          <p:nvPr userDrawn="1"/>
        </p:nvSpPr>
        <p:spPr>
          <a:xfrm>
            <a:off x="3448149" y="1638300"/>
            <a:ext cx="11391702" cy="0"/>
          </a:xfrm>
          <a:prstGeom prst="line">
            <a:avLst/>
          </a:prstGeom>
          <a:ln w="28575" cap="flat">
            <a:solidFill>
              <a:srgbClr val="C00E1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59500FD-4ACB-6A50-FEBC-CAB1DD4D36F9}"/>
              </a:ext>
            </a:extLst>
          </p:cNvPr>
          <p:cNvSpPr/>
          <p:nvPr userDrawn="1"/>
        </p:nvSpPr>
        <p:spPr>
          <a:xfrm>
            <a:off x="9753600" y="847055"/>
            <a:ext cx="9144000" cy="8941714"/>
          </a:xfrm>
          <a:custGeom>
            <a:avLst/>
            <a:gdLst/>
            <a:ahLst/>
            <a:cxnLst/>
            <a:rect l="l" t="t" r="r" b="b"/>
            <a:pathLst>
              <a:path w="6057967" h="5923951">
                <a:moveTo>
                  <a:pt x="0" y="0"/>
                </a:moveTo>
                <a:lnTo>
                  <a:pt x="6057967" y="0"/>
                </a:lnTo>
                <a:lnTo>
                  <a:pt x="6057967" y="5923951"/>
                </a:lnTo>
                <a:lnTo>
                  <a:pt x="0" y="59239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-36240" r="-37604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65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07C4A-6036-A3D4-7905-18581E11B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C355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6EF51A33-D788-EED1-B8F4-0014EE3405BC}"/>
              </a:ext>
            </a:extLst>
          </p:cNvPr>
          <p:cNvSpPr/>
          <p:nvPr userDrawn="1"/>
        </p:nvSpPr>
        <p:spPr>
          <a:xfrm>
            <a:off x="-28183" y="1417639"/>
            <a:ext cx="5895584" cy="5765160"/>
          </a:xfrm>
          <a:custGeom>
            <a:avLst/>
            <a:gdLst/>
            <a:ahLst/>
            <a:cxnLst/>
            <a:rect l="l" t="t" r="r" b="b"/>
            <a:pathLst>
              <a:path w="6057967" h="5923951">
                <a:moveTo>
                  <a:pt x="0" y="0"/>
                </a:moveTo>
                <a:lnTo>
                  <a:pt x="6057967" y="0"/>
                </a:lnTo>
                <a:lnTo>
                  <a:pt x="6057967" y="5923951"/>
                </a:lnTo>
                <a:lnTo>
                  <a:pt x="0" y="59239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-36240" r="-376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7B5C611-D7B9-5A58-96F6-3ABE1B306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95499"/>
            <a:ext cx="12954000" cy="67738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800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FD22BC83-34EB-1F11-313B-4D628615A8A1}"/>
              </a:ext>
            </a:extLst>
          </p:cNvPr>
          <p:cNvSpPr/>
          <p:nvPr userDrawn="1"/>
        </p:nvSpPr>
        <p:spPr>
          <a:xfrm flipH="1" flipV="1">
            <a:off x="13868400" y="417909"/>
            <a:ext cx="76200" cy="9451181"/>
          </a:xfrm>
          <a:prstGeom prst="line">
            <a:avLst/>
          </a:prstGeom>
          <a:ln w="28575" cap="flat">
            <a:solidFill>
              <a:srgbClr val="C00E1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27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76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763000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blue and white arrow with a red target&#10;&#10;Description automatically generated">
            <a:extLst>
              <a:ext uri="{FF2B5EF4-FFF2-40B4-BE49-F238E27FC236}">
                <a16:creationId xmlns:a16="http://schemas.microsoft.com/office/drawing/2014/main" id="{A11DF1FB-38F1-9817-9F62-C0F9A67E356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" y="9576452"/>
            <a:ext cx="1659880" cy="70354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51" r:id="rId4"/>
    <p:sldLayoutId id="2147483653" r:id="rId5"/>
    <p:sldLayoutId id="2147483655" r:id="rId6"/>
    <p:sldLayoutId id="2147483659" r:id="rId7"/>
    <p:sldLayoutId id="2147483660" r:id="rId8"/>
    <p:sldLayoutId id="2147483662" r:id="rId9"/>
    <p:sldLayoutId id="2147483661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nantason Expanded Bold" panose="020B0604020202020204" charset="-34"/>
          <a:ea typeface="+mj-ea"/>
          <a:cs typeface="Anantason Expanded Bold" panose="020B0604020202020204" charset="-34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5" Type="http://schemas.openxmlformats.org/officeDocument/2006/relationships/image" Target="../media/image44.pn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26" Type="http://schemas.openxmlformats.org/officeDocument/2006/relationships/image" Target="../media/image68.png"/><Relationship Id="rId39" Type="http://schemas.openxmlformats.org/officeDocument/2006/relationships/image" Target="../media/image81.jpeg"/><Relationship Id="rId21" Type="http://schemas.openxmlformats.org/officeDocument/2006/relationships/image" Target="../media/image63.png"/><Relationship Id="rId34" Type="http://schemas.openxmlformats.org/officeDocument/2006/relationships/image" Target="../media/image76.png"/><Relationship Id="rId42" Type="http://schemas.openxmlformats.org/officeDocument/2006/relationships/image" Target="../media/image84.png"/><Relationship Id="rId7" Type="http://schemas.openxmlformats.org/officeDocument/2006/relationships/image" Target="../media/image49.jpeg"/><Relationship Id="rId2" Type="http://schemas.openxmlformats.org/officeDocument/2006/relationships/oleObject" Target="../embeddings/oleObject1.bin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29" Type="http://schemas.openxmlformats.org/officeDocument/2006/relationships/image" Target="../media/image71.png"/><Relationship Id="rId41" Type="http://schemas.openxmlformats.org/officeDocument/2006/relationships/image" Target="../media/image8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24" Type="http://schemas.openxmlformats.org/officeDocument/2006/relationships/image" Target="../media/image66.png"/><Relationship Id="rId32" Type="http://schemas.openxmlformats.org/officeDocument/2006/relationships/image" Target="../media/image74.png"/><Relationship Id="rId37" Type="http://schemas.openxmlformats.org/officeDocument/2006/relationships/image" Target="../media/image79.png"/><Relationship Id="rId40" Type="http://schemas.openxmlformats.org/officeDocument/2006/relationships/image" Target="../media/image82.png"/><Relationship Id="rId5" Type="http://schemas.openxmlformats.org/officeDocument/2006/relationships/image" Target="../media/image47.jpeg"/><Relationship Id="rId15" Type="http://schemas.openxmlformats.org/officeDocument/2006/relationships/image" Target="../media/image57.png"/><Relationship Id="rId23" Type="http://schemas.openxmlformats.org/officeDocument/2006/relationships/image" Target="../media/image65.png"/><Relationship Id="rId28" Type="http://schemas.openxmlformats.org/officeDocument/2006/relationships/image" Target="../media/image70.png"/><Relationship Id="rId36" Type="http://schemas.openxmlformats.org/officeDocument/2006/relationships/image" Target="../media/image78.jpe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31" Type="http://schemas.openxmlformats.org/officeDocument/2006/relationships/image" Target="../media/image73.png"/><Relationship Id="rId44" Type="http://schemas.openxmlformats.org/officeDocument/2006/relationships/image" Target="../media/image86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openxmlformats.org/officeDocument/2006/relationships/image" Target="../media/image64.png"/><Relationship Id="rId27" Type="http://schemas.openxmlformats.org/officeDocument/2006/relationships/image" Target="../media/image69.png"/><Relationship Id="rId30" Type="http://schemas.openxmlformats.org/officeDocument/2006/relationships/image" Target="../media/image72.png"/><Relationship Id="rId35" Type="http://schemas.openxmlformats.org/officeDocument/2006/relationships/image" Target="../media/image77.png"/><Relationship Id="rId43" Type="http://schemas.openxmlformats.org/officeDocument/2006/relationships/image" Target="../media/image85.png"/><Relationship Id="rId8" Type="http://schemas.openxmlformats.org/officeDocument/2006/relationships/image" Target="../media/image50.png"/><Relationship Id="rId3" Type="http://schemas.openxmlformats.org/officeDocument/2006/relationships/image" Target="../media/image45.wmf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5" Type="http://schemas.openxmlformats.org/officeDocument/2006/relationships/image" Target="../media/image67.png"/><Relationship Id="rId33" Type="http://schemas.openxmlformats.org/officeDocument/2006/relationships/image" Target="../media/image75.png"/><Relationship Id="rId38" Type="http://schemas.openxmlformats.org/officeDocument/2006/relationships/image" Target="../media/image8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31FDF-3B8B-3D03-CBB1-114FAC445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147" y="7734300"/>
            <a:ext cx="11391701" cy="1092628"/>
          </a:xfrm>
        </p:spPr>
        <p:txBody>
          <a:bodyPr/>
          <a:lstStyle/>
          <a:p>
            <a:r>
              <a:rPr lang="en-US"/>
              <a:t>ON TARGET INSTALLS</a:t>
            </a: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FEB65C5B-962C-5AF6-EC92-7BAD0EBCC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400" y="2933700"/>
            <a:ext cx="10427194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81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119E4-E6A5-A78E-5057-986ADB519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D7DF4-4F63-F8D7-BE84-0BDAC6562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94" y="1320084"/>
            <a:ext cx="9474206" cy="2832816"/>
          </a:xfrm>
        </p:spPr>
        <p:txBody>
          <a:bodyPr/>
          <a:lstStyle/>
          <a:p>
            <a:r>
              <a:rPr lang="en-US"/>
              <a:t>On Target with AIM</a:t>
            </a:r>
            <a:br>
              <a:rPr lang="en-US"/>
            </a:br>
            <a:r>
              <a:rPr lang="en-US" sz="5400">
                <a:solidFill>
                  <a:srgbClr val="64A0C8"/>
                </a:solidFill>
              </a:rPr>
              <a:t>Problem / Solution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5598CB7-CE9E-EA2C-9225-C54993B114EC}"/>
              </a:ext>
            </a:extLst>
          </p:cNvPr>
          <p:cNvSpPr txBox="1">
            <a:spLocks/>
          </p:cNvSpPr>
          <p:nvPr/>
        </p:nvSpPr>
        <p:spPr>
          <a:xfrm>
            <a:off x="1041394" y="5274404"/>
            <a:ext cx="11391700" cy="4696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rgbClr val="1C355E"/>
                </a:solidFill>
              </a:rPr>
              <a:t>Real-World Examples of AIM on Target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B44AC8-11CD-0A00-1798-4B6823A0B528}"/>
              </a:ext>
            </a:extLst>
          </p:cNvPr>
          <p:cNvSpPr txBox="1"/>
          <p:nvPr/>
        </p:nvSpPr>
        <p:spPr>
          <a:xfrm>
            <a:off x="1050102" y="6108205"/>
            <a:ext cx="82550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Problem: </a:t>
            </a:r>
            <a:r>
              <a:rPr lang="en-US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We handle delivery logistics to ensure timely arrival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Solution: </a:t>
            </a:r>
            <a:r>
              <a:rPr lang="en-US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Skilled technicians install equipment efficiently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rgbClr val="1C355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Problem: </a:t>
            </a:r>
            <a:r>
              <a:rPr lang="en-US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We handle delivery logistics to ensure timely arrival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Solution: </a:t>
            </a:r>
            <a:r>
              <a:rPr lang="en-US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Skilled technicians install equipment efficiently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rgbClr val="1C355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Problem: </a:t>
            </a:r>
            <a:r>
              <a:rPr lang="en-US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We handle delivery logistics to ensure timely arrival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Solution: </a:t>
            </a:r>
            <a:r>
              <a:rPr lang="en-US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Skilled technicians install equipment efficiently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rgbClr val="1C355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164773-C59A-792E-5936-BF8539581BAA}"/>
              </a:ext>
            </a:extLst>
          </p:cNvPr>
          <p:cNvSpPr txBox="1"/>
          <p:nvPr/>
        </p:nvSpPr>
        <p:spPr>
          <a:xfrm>
            <a:off x="1050102" y="3834046"/>
            <a:ext cx="7836995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C31824"/>
                </a:solidFill>
                <a:latin typeface="Anantason Expanded Bold" panose="020B0604020202020204" charset="-34"/>
                <a:ea typeface="+mj-ea"/>
                <a:cs typeface="Anantason Expanded Bold" panose="020B0604020202020204" charset="-34"/>
              </a:rPr>
              <a:t>Problems Happen – We Solve Them</a:t>
            </a:r>
          </a:p>
          <a:p>
            <a:r>
              <a:rPr lang="en-US">
                <a:solidFill>
                  <a:srgbClr val="C3182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AIM National proactively addresses challenges before they become setbacks, ensuring smooth and efficient installations.</a:t>
            </a:r>
          </a:p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2C5E3B-50BD-F34A-596E-0A31635C3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4802" y="558704"/>
            <a:ext cx="5669207" cy="29631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32589D-D47E-846D-2E0C-35E0BC5C4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34800" y="3666590"/>
            <a:ext cx="5653241" cy="29538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07A7D1-F76E-9632-6FA2-67D9FF20D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4801" y="6773537"/>
            <a:ext cx="5653242" cy="295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08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12F9A-DF59-285A-C2E4-6F3838B5D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8BF4F-8DDC-A9C9-3505-0917FA27F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94" y="1320084"/>
            <a:ext cx="9855206" cy="2832816"/>
          </a:xfrm>
        </p:spPr>
        <p:txBody>
          <a:bodyPr/>
          <a:lstStyle/>
          <a:p>
            <a:r>
              <a:rPr lang="en-US"/>
              <a:t>Out-of-State Installs?</a:t>
            </a:r>
            <a:br>
              <a:rPr lang="en-US"/>
            </a:br>
            <a:r>
              <a:rPr lang="en-US" sz="5400">
                <a:solidFill>
                  <a:srgbClr val="64A0C8"/>
                </a:solidFill>
              </a:rPr>
              <a:t>AIM Has You Covered!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AFC10-DA80-39AA-006D-12673B6F74B0}"/>
              </a:ext>
            </a:extLst>
          </p:cNvPr>
          <p:cNvSpPr txBox="1">
            <a:spLocks/>
          </p:cNvSpPr>
          <p:nvPr/>
        </p:nvSpPr>
        <p:spPr>
          <a:xfrm>
            <a:off x="1041394" y="5274404"/>
            <a:ext cx="11391700" cy="4696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rgbClr val="1C355E"/>
                </a:solidFill>
              </a:rPr>
              <a:t>Nationwide Installation Network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AD002C-8394-8B4E-17C1-DEE02BF38400}"/>
              </a:ext>
            </a:extLst>
          </p:cNvPr>
          <p:cNvSpPr txBox="1"/>
          <p:nvPr/>
        </p:nvSpPr>
        <p:spPr>
          <a:xfrm>
            <a:off x="1103518" y="5905500"/>
            <a:ext cx="82550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 Reliable Contacts? No Problem!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AIM provides a vetted and trusted network of installers across the country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Same Quality, Anywhere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Your clients receive top-tier service, no matter where the job takes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Precision &amp; Reliability</a:t>
            </a:r>
            <a:endParaRPr lang="en-US">
              <a:solidFill>
                <a:srgbClr val="1C355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AIM ensures seamless coordination and execution for out-of-state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rgbClr val="1C355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088CE3-0850-D0FD-2BC3-67F8902BF91B}"/>
              </a:ext>
            </a:extLst>
          </p:cNvPr>
          <p:cNvSpPr txBox="1"/>
          <p:nvPr/>
        </p:nvSpPr>
        <p:spPr>
          <a:xfrm>
            <a:off x="1231894" y="3581633"/>
            <a:ext cx="985520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C31824"/>
                </a:solidFill>
                <a:latin typeface="Anantason Expanded Bold" panose="020B0604020202020204" charset="-34"/>
                <a:ea typeface="+mj-ea"/>
                <a:cs typeface="Anantason Expanded Bold" panose="020B0604020202020204" charset="-34"/>
              </a:rPr>
              <a:t>Why AIM?</a:t>
            </a:r>
          </a:p>
          <a:p>
            <a:r>
              <a:rPr lang="en-US">
                <a:solidFill>
                  <a:srgbClr val="C3182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✔ </a:t>
            </a:r>
            <a:r>
              <a:rPr lang="en-US" b="1">
                <a:solidFill>
                  <a:srgbClr val="C3182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Experienced Installers</a:t>
            </a:r>
            <a:r>
              <a:rPr lang="en-US">
                <a:solidFill>
                  <a:srgbClr val="C3182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– Located in major markets across North America.</a:t>
            </a:r>
            <a:br>
              <a:rPr lang="en-US">
                <a:solidFill>
                  <a:srgbClr val="C31824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>
                <a:solidFill>
                  <a:srgbClr val="C3182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✔ </a:t>
            </a:r>
            <a:r>
              <a:rPr lang="en-US" b="1">
                <a:solidFill>
                  <a:srgbClr val="C3182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Industry Expertise</a:t>
            </a:r>
            <a:r>
              <a:rPr lang="en-US">
                <a:solidFill>
                  <a:srgbClr val="C3182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– Specialized in commercial foodservice installations.</a:t>
            </a:r>
            <a:br>
              <a:rPr lang="en-US">
                <a:solidFill>
                  <a:srgbClr val="C31824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>
                <a:solidFill>
                  <a:srgbClr val="C3182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✔ </a:t>
            </a:r>
            <a:r>
              <a:rPr lang="en-US" b="1">
                <a:solidFill>
                  <a:srgbClr val="C3182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Hassle-Free Coordination</a:t>
            </a:r>
            <a:r>
              <a:rPr lang="en-US">
                <a:solidFill>
                  <a:srgbClr val="C3182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– We handle the logistics, so you don’t have to</a:t>
            </a:r>
          </a:p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10565D-A37B-0CED-A7A8-6023EB4BA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3477" y="1412397"/>
            <a:ext cx="7391400" cy="38620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63824E-EE77-6784-CC0F-D6E7BAFD5E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480"/>
          <a:stretch/>
        </p:blipFill>
        <p:spPr>
          <a:xfrm>
            <a:off x="11704425" y="5257329"/>
            <a:ext cx="5349504" cy="415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04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D99C97A-2035-F0F9-7F56-4D854744DE3D}"/>
              </a:ext>
            </a:extLst>
          </p:cNvPr>
          <p:cNvSpPr/>
          <p:nvPr/>
        </p:nvSpPr>
        <p:spPr>
          <a:xfrm>
            <a:off x="0" y="8847070"/>
            <a:ext cx="2000250" cy="1506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51">
            <a:extLst>
              <a:ext uri="{FF2B5EF4-FFF2-40B4-BE49-F238E27FC236}">
                <a16:creationId xmlns:a16="http://schemas.microsoft.com/office/drawing/2014/main" id="{168399A2-6A04-3EDD-7AFE-5E12123826A6}"/>
              </a:ext>
            </a:extLst>
          </p:cNvPr>
          <p:cNvSpPr/>
          <p:nvPr/>
        </p:nvSpPr>
        <p:spPr>
          <a:xfrm>
            <a:off x="13887908" y="8294496"/>
            <a:ext cx="3456187" cy="999502"/>
          </a:xfrm>
          <a:prstGeom prst="roundRect">
            <a:avLst/>
          </a:prstGeom>
          <a:solidFill>
            <a:srgbClr val="20386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B1BF19-6B9A-A085-CBEB-09A14DA80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198" y="510440"/>
            <a:ext cx="16980655" cy="1143000"/>
          </a:xfrm>
        </p:spPr>
        <p:txBody>
          <a:bodyPr/>
          <a:lstStyle/>
          <a:p>
            <a:r>
              <a:rPr lang="en-US" sz="6600" dirty="0"/>
              <a:t>PROJECT MANAGEMENT TEAM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4B6E6A4-0505-C7A9-6008-36D3FFFE5A3B}"/>
              </a:ext>
            </a:extLst>
          </p:cNvPr>
          <p:cNvSpPr/>
          <p:nvPr/>
        </p:nvSpPr>
        <p:spPr>
          <a:xfrm>
            <a:off x="13832160" y="4463961"/>
            <a:ext cx="3535148" cy="999502"/>
          </a:xfrm>
          <a:prstGeom prst="roundRect">
            <a:avLst/>
          </a:prstGeom>
          <a:solidFill>
            <a:srgbClr val="20386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E3D4019-FC33-49A4-AB40-E7B51849588F}"/>
              </a:ext>
            </a:extLst>
          </p:cNvPr>
          <p:cNvSpPr/>
          <p:nvPr/>
        </p:nvSpPr>
        <p:spPr>
          <a:xfrm>
            <a:off x="1894579" y="2810254"/>
            <a:ext cx="3566020" cy="999502"/>
          </a:xfrm>
          <a:prstGeom prst="roundRect">
            <a:avLst/>
          </a:prstGeom>
          <a:solidFill>
            <a:srgbClr val="20386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1C47327-F26B-7619-8EDA-53633323688D}"/>
              </a:ext>
            </a:extLst>
          </p:cNvPr>
          <p:cNvSpPr txBox="1"/>
          <p:nvPr/>
        </p:nvSpPr>
        <p:spPr>
          <a:xfrm>
            <a:off x="2601952" y="2972284"/>
            <a:ext cx="322517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</a:rPr>
              <a:t>Steve Bosworth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</a:rPr>
              <a:t>VP / Operating Partner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</a:rPr>
              <a:t>steveb@aimnational.com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E66481D-2625-1061-A093-F00EEE0876B6}"/>
              </a:ext>
            </a:extLst>
          </p:cNvPr>
          <p:cNvSpPr/>
          <p:nvPr/>
        </p:nvSpPr>
        <p:spPr>
          <a:xfrm>
            <a:off x="2429061" y="4654419"/>
            <a:ext cx="3031537" cy="999502"/>
          </a:xfrm>
          <a:prstGeom prst="roundRect">
            <a:avLst/>
          </a:prstGeom>
          <a:solidFill>
            <a:srgbClr val="20386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E1ADD87-2458-A3CE-B311-3D53A70861AF}"/>
              </a:ext>
            </a:extLst>
          </p:cNvPr>
          <p:cNvSpPr txBox="1"/>
          <p:nvPr/>
        </p:nvSpPr>
        <p:spPr>
          <a:xfrm>
            <a:off x="2602468" y="4727063"/>
            <a:ext cx="2733663" cy="854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</a:rPr>
              <a:t>Matt Anctil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</a:rPr>
              <a:t>Installation Manager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</a:rPr>
              <a:t>matta@aimnational.com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0C3D24C-AF29-C37F-EF42-05ADC19CD4CC}"/>
              </a:ext>
            </a:extLst>
          </p:cNvPr>
          <p:cNvSpPr/>
          <p:nvPr/>
        </p:nvSpPr>
        <p:spPr>
          <a:xfrm>
            <a:off x="2455042" y="8316440"/>
            <a:ext cx="3043250" cy="999502"/>
          </a:xfrm>
          <a:prstGeom prst="roundRect">
            <a:avLst/>
          </a:prstGeom>
          <a:solidFill>
            <a:srgbClr val="20386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C32AE3C-1125-DFB3-EBA0-919B29054E13}"/>
              </a:ext>
            </a:extLst>
          </p:cNvPr>
          <p:cNvSpPr txBox="1"/>
          <p:nvPr/>
        </p:nvSpPr>
        <p:spPr>
          <a:xfrm>
            <a:off x="2638774" y="8397435"/>
            <a:ext cx="26973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</a:rPr>
              <a:t>Austin Zavodny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</a:rPr>
              <a:t>Installation Coordinator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</a:rPr>
              <a:t>azavodny@aimnational.com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22304DD-FA44-C19B-5BF7-15EEA7A16AAB}"/>
              </a:ext>
            </a:extLst>
          </p:cNvPr>
          <p:cNvSpPr/>
          <p:nvPr/>
        </p:nvSpPr>
        <p:spPr>
          <a:xfrm>
            <a:off x="8037868" y="2166627"/>
            <a:ext cx="3204639" cy="999502"/>
          </a:xfrm>
          <a:prstGeom prst="roundRect">
            <a:avLst/>
          </a:prstGeom>
          <a:solidFill>
            <a:srgbClr val="20386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32FCF66-CEC7-A2A9-D80D-4147B3081672}"/>
              </a:ext>
            </a:extLst>
          </p:cNvPr>
          <p:cNvSpPr txBox="1"/>
          <p:nvPr/>
        </p:nvSpPr>
        <p:spPr>
          <a:xfrm>
            <a:off x="8423560" y="2262903"/>
            <a:ext cx="22853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</a:rPr>
              <a:t>Stacy Shillcox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</a:rPr>
              <a:t>Installation Lead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</a:rPr>
              <a:t>sshillcox@aimnational.com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E63B2A77-4850-624D-58D0-7D765913078F}"/>
              </a:ext>
            </a:extLst>
          </p:cNvPr>
          <p:cNvSpPr/>
          <p:nvPr/>
        </p:nvSpPr>
        <p:spPr>
          <a:xfrm>
            <a:off x="7822143" y="3886601"/>
            <a:ext cx="3420363" cy="999502"/>
          </a:xfrm>
          <a:prstGeom prst="roundRect">
            <a:avLst/>
          </a:prstGeom>
          <a:solidFill>
            <a:srgbClr val="20386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3D5AA88-0E4E-2FBB-A855-61D7867117C1}"/>
              </a:ext>
            </a:extLst>
          </p:cNvPr>
          <p:cNvSpPr txBox="1"/>
          <p:nvPr/>
        </p:nvSpPr>
        <p:spPr>
          <a:xfrm>
            <a:off x="8455793" y="3959035"/>
            <a:ext cx="2563502" cy="611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</a:rPr>
              <a:t>Jeremy Applegate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7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</a:rPr>
              <a:t>Installation Coordinator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</a:rPr>
              <a:t>japplegate@aimnational.com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C627F6B-B359-F044-6B3F-F74063E1E16C}"/>
              </a:ext>
            </a:extLst>
          </p:cNvPr>
          <p:cNvSpPr/>
          <p:nvPr/>
        </p:nvSpPr>
        <p:spPr>
          <a:xfrm>
            <a:off x="13947662" y="2628225"/>
            <a:ext cx="3419646" cy="999502"/>
          </a:xfrm>
          <a:prstGeom prst="roundRect">
            <a:avLst/>
          </a:prstGeom>
          <a:solidFill>
            <a:srgbClr val="20386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97CF87C-B637-3F96-F282-9969E6068C14}"/>
              </a:ext>
            </a:extLst>
          </p:cNvPr>
          <p:cNvSpPr txBox="1"/>
          <p:nvPr/>
        </p:nvSpPr>
        <p:spPr>
          <a:xfrm>
            <a:off x="14257795" y="2693843"/>
            <a:ext cx="24923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</a:rPr>
              <a:t>Brandon Ragsdale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</a:rPr>
              <a:t>Service Manager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</a:rPr>
              <a:t>bragsdale@aimnational.com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FD91017-A507-442C-248C-F3E7A3A18BE3}"/>
              </a:ext>
            </a:extLst>
          </p:cNvPr>
          <p:cNvSpPr/>
          <p:nvPr/>
        </p:nvSpPr>
        <p:spPr>
          <a:xfrm>
            <a:off x="7673201" y="7212997"/>
            <a:ext cx="3569305" cy="999502"/>
          </a:xfrm>
          <a:prstGeom prst="roundRect">
            <a:avLst/>
          </a:prstGeom>
          <a:solidFill>
            <a:srgbClr val="20386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EED3F58-6BEB-510C-FE2C-B80CC635BC1E}"/>
              </a:ext>
            </a:extLst>
          </p:cNvPr>
          <p:cNvSpPr txBox="1"/>
          <p:nvPr/>
        </p:nvSpPr>
        <p:spPr>
          <a:xfrm>
            <a:off x="8425742" y="7285638"/>
            <a:ext cx="24106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</a:rPr>
              <a:t>Jim Klamet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</a:rPr>
              <a:t>Installation Coordinator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</a:rPr>
              <a:t>jklamet@aimnational.com</a:t>
            </a: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56781B0D-DC71-F3C0-4148-27AEC541E16B}"/>
              </a:ext>
            </a:extLst>
          </p:cNvPr>
          <p:cNvSpPr/>
          <p:nvPr/>
        </p:nvSpPr>
        <p:spPr>
          <a:xfrm>
            <a:off x="7940131" y="5587979"/>
            <a:ext cx="3302377" cy="999502"/>
          </a:xfrm>
          <a:prstGeom prst="roundRect">
            <a:avLst/>
          </a:prstGeom>
          <a:solidFill>
            <a:srgbClr val="20386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FCB7BE-0DA7-ABDD-AD7A-D42346713885}"/>
              </a:ext>
            </a:extLst>
          </p:cNvPr>
          <p:cNvSpPr txBox="1"/>
          <p:nvPr/>
        </p:nvSpPr>
        <p:spPr>
          <a:xfrm>
            <a:off x="8499558" y="5653564"/>
            <a:ext cx="30307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</a:rPr>
              <a:t>Mason Olding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</a:rPr>
              <a:t>Installation Coordinator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</a:rPr>
              <a:t>jmccarty@aimnational.com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92C813FB-6F04-904B-C85B-65E1F916738C}"/>
              </a:ext>
            </a:extLst>
          </p:cNvPr>
          <p:cNvSpPr/>
          <p:nvPr/>
        </p:nvSpPr>
        <p:spPr>
          <a:xfrm>
            <a:off x="13947662" y="6374110"/>
            <a:ext cx="3456187" cy="999502"/>
          </a:xfrm>
          <a:prstGeom prst="roundRect">
            <a:avLst/>
          </a:prstGeom>
          <a:solidFill>
            <a:srgbClr val="20386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80D75EE-637C-FBF9-361E-3F1A7632BE44}"/>
              </a:ext>
            </a:extLst>
          </p:cNvPr>
          <p:cNvSpPr txBox="1"/>
          <p:nvPr/>
        </p:nvSpPr>
        <p:spPr>
          <a:xfrm>
            <a:off x="14280382" y="6446753"/>
            <a:ext cx="26772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</a:rPr>
              <a:t>Meeta Bhatia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</a:rPr>
              <a:t>Installation Coordinator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</a:rPr>
              <a:t>mbhatia@aimnational.com</a:t>
            </a:r>
            <a:endParaRPr kumimoji="0" lang="en-US" sz="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  <p:pic>
        <p:nvPicPr>
          <p:cNvPr id="54" name="Picture 53" descr="A person with his arms crossed&#10;&#10;Description automatically generated">
            <a:extLst>
              <a:ext uri="{FF2B5EF4-FFF2-40B4-BE49-F238E27FC236}">
                <a16:creationId xmlns:a16="http://schemas.microsoft.com/office/drawing/2014/main" id="{AA924A15-5BE0-2A70-7FBB-6EB9679B0D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" r="2980"/>
          <a:stretch/>
        </p:blipFill>
        <p:spPr>
          <a:xfrm>
            <a:off x="1002732" y="7882334"/>
            <a:ext cx="1629342" cy="1611993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Picture 54" descr="A person in a white sweater&#10;&#10;Description automatically generated">
            <a:extLst>
              <a:ext uri="{FF2B5EF4-FFF2-40B4-BE49-F238E27FC236}">
                <a16:creationId xmlns:a16="http://schemas.microsoft.com/office/drawing/2014/main" id="{5F3DD320-2933-E37C-1F8F-83B18141F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" r="2792"/>
          <a:stretch/>
        </p:blipFill>
        <p:spPr>
          <a:xfrm>
            <a:off x="6825149" y="3508798"/>
            <a:ext cx="1564893" cy="154823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0B6E700-E166-42C1-7F37-A67E75967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4" b="12904"/>
          <a:stretch/>
        </p:blipFill>
        <p:spPr>
          <a:xfrm>
            <a:off x="6777825" y="5206725"/>
            <a:ext cx="1601281" cy="158423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Picture 56" descr="A person with his arms crossed&#10;&#10;Description automatically generated">
            <a:extLst>
              <a:ext uri="{FF2B5EF4-FFF2-40B4-BE49-F238E27FC236}">
                <a16:creationId xmlns:a16="http://schemas.microsoft.com/office/drawing/2014/main" id="{FA04163A-6176-D851-8314-F376F8275D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1" b="9721"/>
          <a:stretch/>
        </p:blipFill>
        <p:spPr>
          <a:xfrm>
            <a:off x="967307" y="4246444"/>
            <a:ext cx="1603738" cy="158666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Picture 58" descr="A person in a black sweater&#10;&#10;Description automatically generated">
            <a:extLst>
              <a:ext uri="{FF2B5EF4-FFF2-40B4-BE49-F238E27FC236}">
                <a16:creationId xmlns:a16="http://schemas.microsoft.com/office/drawing/2014/main" id="{D7F44D1A-756A-3196-184A-D51EC07BDC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" r="7944"/>
          <a:stretch/>
        </p:blipFill>
        <p:spPr>
          <a:xfrm>
            <a:off x="12600702" y="4213957"/>
            <a:ext cx="1654074" cy="163646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Picture 59" descr="A person in a suit&#10;&#10;Description automatically generated">
            <a:extLst>
              <a:ext uri="{FF2B5EF4-FFF2-40B4-BE49-F238E27FC236}">
                <a16:creationId xmlns:a16="http://schemas.microsoft.com/office/drawing/2014/main" id="{E31B1155-A995-8FEC-F572-194382C2F4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2" b="3722"/>
          <a:stretch/>
        </p:blipFill>
        <p:spPr>
          <a:xfrm>
            <a:off x="966592" y="2440134"/>
            <a:ext cx="1611798" cy="1594635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C5160D4-F862-22FA-FDDA-3B4E4A03EC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532" b="532"/>
          <a:stretch/>
        </p:blipFill>
        <p:spPr>
          <a:xfrm>
            <a:off x="12625045" y="7982835"/>
            <a:ext cx="1629342" cy="1611993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 descr="A person in a black shirt&#10;&#10;Description automatically generated">
            <a:extLst>
              <a:ext uri="{FF2B5EF4-FFF2-40B4-BE49-F238E27FC236}">
                <a16:creationId xmlns:a16="http://schemas.microsoft.com/office/drawing/2014/main" id="{97041CF3-DF95-4BA2-7313-B5CED1FE1B8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1" r="13551"/>
          <a:stretch/>
        </p:blipFill>
        <p:spPr>
          <a:xfrm>
            <a:off x="6769617" y="1783132"/>
            <a:ext cx="1605811" cy="1588713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 descr="A person with a beard&#10;&#10;Description automatically generated">
            <a:extLst>
              <a:ext uri="{FF2B5EF4-FFF2-40B4-BE49-F238E27FC236}">
                <a16:creationId xmlns:a16="http://schemas.microsoft.com/office/drawing/2014/main" id="{7ADA5FC9-25A5-A48D-E654-3D33946E931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" r="3960"/>
          <a:stretch/>
        </p:blipFill>
        <p:spPr>
          <a:xfrm>
            <a:off x="12653998" y="2322572"/>
            <a:ext cx="1654075" cy="1636463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7C94F03C-9CD1-BCBC-B68D-F010EE8DB640}"/>
              </a:ext>
            </a:extLst>
          </p:cNvPr>
          <p:cNvSpPr txBox="1"/>
          <p:nvPr/>
        </p:nvSpPr>
        <p:spPr>
          <a:xfrm>
            <a:off x="14269337" y="4519816"/>
            <a:ext cx="26882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  <a:latin typeface="Myriad Pro" panose="020B0503030403020204" pitchFamily="34" charset="0"/>
              </a:rPr>
              <a:t>Ron Trapper</a:t>
            </a:r>
          </a:p>
          <a:p>
            <a:r>
              <a:rPr lang="en-US" sz="1200">
                <a:solidFill>
                  <a:srgbClr val="FFFFFF"/>
                </a:solidFill>
                <a:latin typeface="Myriad Pro" panose="020B0503030403020204" pitchFamily="34" charset="0"/>
              </a:rPr>
              <a:t>Service Manager</a:t>
            </a:r>
          </a:p>
          <a:p>
            <a:r>
              <a:rPr lang="en-US" sz="800" b="1" err="1">
                <a:solidFill>
                  <a:srgbClr val="FFFFFF"/>
                </a:solidFill>
                <a:latin typeface="Myriad Pro" panose="020B0503030403020204" pitchFamily="34" charset="0"/>
              </a:rPr>
              <a:t>rtrapper@aimnational.com</a:t>
            </a:r>
            <a:endParaRPr lang="en-US" sz="800" b="1">
              <a:solidFill>
                <a:srgbClr val="FFFFFF"/>
              </a:solidFill>
              <a:latin typeface="Myriad Pro" panose="020B0503030403020204" pitchFamily="34" charset="0"/>
            </a:endParaRPr>
          </a:p>
        </p:txBody>
      </p:sp>
      <p:pic>
        <p:nvPicPr>
          <p:cNvPr id="62" name="Picture 61" descr="A person with white hair wearing a sweater&#10;&#10;Description automatically generated">
            <a:extLst>
              <a:ext uri="{FF2B5EF4-FFF2-40B4-BE49-F238E27FC236}">
                <a16:creationId xmlns:a16="http://schemas.microsoft.com/office/drawing/2014/main" id="{90E93837-8ADA-02A3-9CD9-38F61B01C54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" r="1934"/>
          <a:stretch/>
        </p:blipFill>
        <p:spPr>
          <a:xfrm>
            <a:off x="6774310" y="6940653"/>
            <a:ext cx="1614856" cy="158423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56A66B-AD58-19B8-CD72-AF0D0E22A0E0}"/>
              </a:ext>
            </a:extLst>
          </p:cNvPr>
          <p:cNvSpPr txBox="1"/>
          <p:nvPr/>
        </p:nvSpPr>
        <p:spPr>
          <a:xfrm>
            <a:off x="14220628" y="8367138"/>
            <a:ext cx="27369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</a:rPr>
              <a:t>Tara Haag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</a:rPr>
              <a:t>Installation Coordinator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</a:rPr>
              <a:t>thaag@aimnational.com</a:t>
            </a: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  <p:pic>
        <p:nvPicPr>
          <p:cNvPr id="5" name="Picture 4" descr="A person with long hair wearing glasses&#10;&#10;Description automatically generated">
            <a:extLst>
              <a:ext uri="{FF2B5EF4-FFF2-40B4-BE49-F238E27FC236}">
                <a16:creationId xmlns:a16="http://schemas.microsoft.com/office/drawing/2014/main" id="{32E39F45-A326-BBF3-6136-C0CB2308496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" r="3803"/>
          <a:stretch/>
        </p:blipFill>
        <p:spPr>
          <a:xfrm>
            <a:off x="12600702" y="6072573"/>
            <a:ext cx="1629342" cy="1611993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1389D49-2E23-7D26-580B-D00EFC590807}"/>
              </a:ext>
            </a:extLst>
          </p:cNvPr>
          <p:cNvSpPr/>
          <p:nvPr/>
        </p:nvSpPr>
        <p:spPr>
          <a:xfrm>
            <a:off x="2455719" y="6476449"/>
            <a:ext cx="3031537" cy="999502"/>
          </a:xfrm>
          <a:prstGeom prst="roundRect">
            <a:avLst/>
          </a:prstGeom>
          <a:solidFill>
            <a:srgbClr val="20386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9D0039-9308-DE63-8398-A8AC508DC0BA}"/>
              </a:ext>
            </a:extLst>
          </p:cNvPr>
          <p:cNvSpPr txBox="1"/>
          <p:nvPr/>
        </p:nvSpPr>
        <p:spPr>
          <a:xfrm>
            <a:off x="2629126" y="6549093"/>
            <a:ext cx="27336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</a:rPr>
              <a:t>David Hoffman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</a:rPr>
              <a:t>Installation Manager - MI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kern="0" dirty="0" err="1">
                <a:solidFill>
                  <a:srgbClr val="FFFFFF"/>
                </a:solidFill>
                <a:latin typeface="Myriad Pro" panose="020B0503030403020204" pitchFamily="34" charset="0"/>
              </a:rPr>
              <a:t>dhoffman</a:t>
            </a: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</a:rPr>
              <a:t>@aimnational.com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6E54D0-040E-278F-CECD-3CE1778B32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4" b="12884"/>
          <a:stretch/>
        </p:blipFill>
        <p:spPr>
          <a:xfrm>
            <a:off x="993965" y="6068474"/>
            <a:ext cx="1603738" cy="158666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: Rounded Corners 47">
            <a:extLst>
              <a:ext uri="{FF2B5EF4-FFF2-40B4-BE49-F238E27FC236}">
                <a16:creationId xmlns:a16="http://schemas.microsoft.com/office/drawing/2014/main" id="{D8CD3EF9-397F-3FA2-7EF7-BEF083907157}"/>
              </a:ext>
            </a:extLst>
          </p:cNvPr>
          <p:cNvSpPr/>
          <p:nvPr/>
        </p:nvSpPr>
        <p:spPr>
          <a:xfrm>
            <a:off x="7611818" y="8965781"/>
            <a:ext cx="3569305" cy="999502"/>
          </a:xfrm>
          <a:prstGeom prst="roundRect">
            <a:avLst/>
          </a:prstGeom>
          <a:solidFill>
            <a:srgbClr val="20386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3465C0-947E-B9E8-C0AA-6BCD6144B5E6}"/>
              </a:ext>
            </a:extLst>
          </p:cNvPr>
          <p:cNvSpPr txBox="1"/>
          <p:nvPr/>
        </p:nvSpPr>
        <p:spPr>
          <a:xfrm>
            <a:off x="8506512" y="9087212"/>
            <a:ext cx="24106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</a:rPr>
              <a:t>Ken Sparks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</a:rPr>
              <a:t>Installation Coordinator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</a:rPr>
              <a:t>ksparks@aimnational.com</a:t>
            </a: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  <p:pic>
        <p:nvPicPr>
          <p:cNvPr id="17" name="Picture 16" descr="A person in a white shirt&#10;&#10;AI-generated content may be incorrect.">
            <a:extLst>
              <a:ext uri="{FF2B5EF4-FFF2-40B4-BE49-F238E27FC236}">
                <a16:creationId xmlns:a16="http://schemas.microsoft.com/office/drawing/2014/main" id="{F6C1B53E-59EC-2719-932A-C1ABA6039E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439" y="8713199"/>
            <a:ext cx="1675354" cy="147364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430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FE085-0053-E8E5-7184-AC1D1311F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AIM CUSTOMERS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523CDF8-8117-1D4B-6801-9E3EC6F166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8811334"/>
              </p:ext>
            </p:extLst>
          </p:nvPr>
        </p:nvGraphicFramePr>
        <p:xfrm>
          <a:off x="1410110" y="4639179"/>
          <a:ext cx="1084693" cy="1084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225080" imgH="1225080" progId="">
                  <p:embed/>
                </p:oleObj>
              </mc:Choice>
              <mc:Fallback>
                <p:oleObj r:id="rId2" imgW="1225080" imgH="1225080" progId="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523CDF8-8117-1D4B-6801-9E3EC6F166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10110" y="4639179"/>
                        <a:ext cx="1084693" cy="10846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48239BF-6757-D9F6-87C2-9F16030F3A3F}"/>
              </a:ext>
            </a:extLst>
          </p:cNvPr>
          <p:cNvCxnSpPr/>
          <p:nvPr/>
        </p:nvCxnSpPr>
        <p:spPr>
          <a:xfrm>
            <a:off x="490884" y="2565916"/>
            <a:ext cx="16997361" cy="0"/>
          </a:xfrm>
          <a:prstGeom prst="line">
            <a:avLst/>
          </a:prstGeom>
          <a:ln>
            <a:solidFill>
              <a:srgbClr val="7B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732015-D62D-2A88-7BA4-1D7826F5E8FD}"/>
              </a:ext>
            </a:extLst>
          </p:cNvPr>
          <p:cNvCxnSpPr>
            <a:cxnSpLocks/>
          </p:cNvCxnSpPr>
          <p:nvPr/>
        </p:nvCxnSpPr>
        <p:spPr>
          <a:xfrm>
            <a:off x="812333" y="4586417"/>
            <a:ext cx="2118961" cy="0"/>
          </a:xfrm>
          <a:prstGeom prst="line">
            <a:avLst/>
          </a:prstGeom>
          <a:ln>
            <a:solidFill>
              <a:srgbClr val="7B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1AFB7C6-C018-9A8C-FA01-144CB7257387}"/>
              </a:ext>
            </a:extLst>
          </p:cNvPr>
          <p:cNvCxnSpPr>
            <a:cxnSpLocks/>
          </p:cNvCxnSpPr>
          <p:nvPr/>
        </p:nvCxnSpPr>
        <p:spPr>
          <a:xfrm>
            <a:off x="812333" y="5572864"/>
            <a:ext cx="2118961" cy="0"/>
          </a:xfrm>
          <a:prstGeom prst="line">
            <a:avLst/>
          </a:prstGeom>
          <a:ln>
            <a:solidFill>
              <a:srgbClr val="7B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EDEBC4-E4D2-5B99-466D-8195BC586EAD}"/>
              </a:ext>
            </a:extLst>
          </p:cNvPr>
          <p:cNvCxnSpPr>
            <a:cxnSpLocks/>
          </p:cNvCxnSpPr>
          <p:nvPr/>
        </p:nvCxnSpPr>
        <p:spPr>
          <a:xfrm>
            <a:off x="812333" y="6736405"/>
            <a:ext cx="2118961" cy="0"/>
          </a:xfrm>
          <a:prstGeom prst="line">
            <a:avLst/>
          </a:prstGeom>
          <a:ln>
            <a:solidFill>
              <a:srgbClr val="7B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160710-29FC-E9AD-F12A-A50EBF045C27}"/>
              </a:ext>
            </a:extLst>
          </p:cNvPr>
          <p:cNvCxnSpPr>
            <a:cxnSpLocks/>
          </p:cNvCxnSpPr>
          <p:nvPr/>
        </p:nvCxnSpPr>
        <p:spPr>
          <a:xfrm>
            <a:off x="812333" y="7744425"/>
            <a:ext cx="2118961" cy="0"/>
          </a:xfrm>
          <a:prstGeom prst="line">
            <a:avLst/>
          </a:prstGeom>
          <a:ln>
            <a:solidFill>
              <a:srgbClr val="7B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8FEC9BA-9491-F2E7-1E57-49469933CFD4}"/>
              </a:ext>
            </a:extLst>
          </p:cNvPr>
          <p:cNvCxnSpPr>
            <a:cxnSpLocks/>
          </p:cNvCxnSpPr>
          <p:nvPr/>
        </p:nvCxnSpPr>
        <p:spPr>
          <a:xfrm>
            <a:off x="812333" y="8787881"/>
            <a:ext cx="2118961" cy="0"/>
          </a:xfrm>
          <a:prstGeom prst="line">
            <a:avLst/>
          </a:prstGeom>
          <a:ln>
            <a:solidFill>
              <a:srgbClr val="7B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C468F9-9727-038B-25F0-FBB29F6F89DF}"/>
              </a:ext>
            </a:extLst>
          </p:cNvPr>
          <p:cNvCxnSpPr>
            <a:cxnSpLocks/>
          </p:cNvCxnSpPr>
          <p:nvPr/>
        </p:nvCxnSpPr>
        <p:spPr>
          <a:xfrm>
            <a:off x="3516084" y="4586417"/>
            <a:ext cx="2118961" cy="0"/>
          </a:xfrm>
          <a:prstGeom prst="line">
            <a:avLst/>
          </a:prstGeom>
          <a:ln>
            <a:solidFill>
              <a:srgbClr val="7B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FA527E-9684-3530-BC0F-2087BE92BCA7}"/>
              </a:ext>
            </a:extLst>
          </p:cNvPr>
          <p:cNvCxnSpPr>
            <a:cxnSpLocks/>
          </p:cNvCxnSpPr>
          <p:nvPr/>
        </p:nvCxnSpPr>
        <p:spPr>
          <a:xfrm>
            <a:off x="3516084" y="5572864"/>
            <a:ext cx="2118961" cy="0"/>
          </a:xfrm>
          <a:prstGeom prst="line">
            <a:avLst/>
          </a:prstGeom>
          <a:ln>
            <a:solidFill>
              <a:srgbClr val="7B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D18C2A-9C2A-BE87-0A0A-A354C5DC94D4}"/>
              </a:ext>
            </a:extLst>
          </p:cNvPr>
          <p:cNvCxnSpPr>
            <a:cxnSpLocks/>
          </p:cNvCxnSpPr>
          <p:nvPr/>
        </p:nvCxnSpPr>
        <p:spPr>
          <a:xfrm>
            <a:off x="3528165" y="6736405"/>
            <a:ext cx="2118961" cy="0"/>
          </a:xfrm>
          <a:prstGeom prst="line">
            <a:avLst/>
          </a:prstGeom>
          <a:ln>
            <a:solidFill>
              <a:srgbClr val="7B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41BAD34-AE79-B9FE-7BFE-DE292222357A}"/>
              </a:ext>
            </a:extLst>
          </p:cNvPr>
          <p:cNvCxnSpPr>
            <a:cxnSpLocks/>
          </p:cNvCxnSpPr>
          <p:nvPr/>
        </p:nvCxnSpPr>
        <p:spPr>
          <a:xfrm>
            <a:off x="3528165" y="7744425"/>
            <a:ext cx="2118961" cy="0"/>
          </a:xfrm>
          <a:prstGeom prst="line">
            <a:avLst/>
          </a:prstGeom>
          <a:ln>
            <a:solidFill>
              <a:srgbClr val="7B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3FB554-7250-752C-4428-6CC514D975B1}"/>
              </a:ext>
            </a:extLst>
          </p:cNvPr>
          <p:cNvCxnSpPr>
            <a:cxnSpLocks/>
          </p:cNvCxnSpPr>
          <p:nvPr/>
        </p:nvCxnSpPr>
        <p:spPr>
          <a:xfrm>
            <a:off x="6226669" y="4586417"/>
            <a:ext cx="2118961" cy="0"/>
          </a:xfrm>
          <a:prstGeom prst="line">
            <a:avLst/>
          </a:prstGeom>
          <a:ln>
            <a:solidFill>
              <a:srgbClr val="7B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01D947-AF22-F0A7-6630-D220DB2D1FE6}"/>
              </a:ext>
            </a:extLst>
          </p:cNvPr>
          <p:cNvCxnSpPr>
            <a:cxnSpLocks/>
          </p:cNvCxnSpPr>
          <p:nvPr/>
        </p:nvCxnSpPr>
        <p:spPr>
          <a:xfrm>
            <a:off x="12097426" y="4586417"/>
            <a:ext cx="2118961" cy="0"/>
          </a:xfrm>
          <a:prstGeom prst="line">
            <a:avLst/>
          </a:prstGeom>
          <a:ln>
            <a:solidFill>
              <a:srgbClr val="7B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509F450-9AC0-1AE7-2081-EC143026479B}"/>
              </a:ext>
            </a:extLst>
          </p:cNvPr>
          <p:cNvCxnSpPr>
            <a:cxnSpLocks/>
          </p:cNvCxnSpPr>
          <p:nvPr/>
        </p:nvCxnSpPr>
        <p:spPr>
          <a:xfrm>
            <a:off x="12097426" y="6736405"/>
            <a:ext cx="2118961" cy="0"/>
          </a:xfrm>
          <a:prstGeom prst="line">
            <a:avLst/>
          </a:prstGeom>
          <a:ln>
            <a:solidFill>
              <a:srgbClr val="7B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766C372A-1D73-A803-A720-31E717EDF4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0136" y="8068844"/>
            <a:ext cx="2391620" cy="39461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E1A920-8A1C-7A4D-0494-3E6BB4CD035F}"/>
              </a:ext>
            </a:extLst>
          </p:cNvPr>
          <p:cNvCxnSpPr>
            <a:cxnSpLocks/>
          </p:cNvCxnSpPr>
          <p:nvPr/>
        </p:nvCxnSpPr>
        <p:spPr>
          <a:xfrm>
            <a:off x="12097426" y="7744425"/>
            <a:ext cx="2118961" cy="0"/>
          </a:xfrm>
          <a:prstGeom prst="line">
            <a:avLst/>
          </a:prstGeom>
          <a:ln>
            <a:solidFill>
              <a:srgbClr val="7B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A84022C-3B4A-AC28-73E3-FE8151CE752A}"/>
              </a:ext>
            </a:extLst>
          </p:cNvPr>
          <p:cNvCxnSpPr>
            <a:cxnSpLocks/>
          </p:cNvCxnSpPr>
          <p:nvPr/>
        </p:nvCxnSpPr>
        <p:spPr>
          <a:xfrm>
            <a:off x="6226669" y="5572864"/>
            <a:ext cx="2118961" cy="0"/>
          </a:xfrm>
          <a:prstGeom prst="line">
            <a:avLst/>
          </a:prstGeom>
          <a:ln>
            <a:solidFill>
              <a:srgbClr val="7B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350F772-B7A2-FFC8-0A9C-8520A844C3A4}"/>
              </a:ext>
            </a:extLst>
          </p:cNvPr>
          <p:cNvCxnSpPr>
            <a:cxnSpLocks/>
          </p:cNvCxnSpPr>
          <p:nvPr/>
        </p:nvCxnSpPr>
        <p:spPr>
          <a:xfrm>
            <a:off x="6226669" y="6736405"/>
            <a:ext cx="2118961" cy="0"/>
          </a:xfrm>
          <a:prstGeom prst="line">
            <a:avLst/>
          </a:prstGeom>
          <a:ln>
            <a:solidFill>
              <a:srgbClr val="7B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AFEB55-E839-BC44-A918-119FDFA17E4A}"/>
              </a:ext>
            </a:extLst>
          </p:cNvPr>
          <p:cNvCxnSpPr>
            <a:cxnSpLocks/>
          </p:cNvCxnSpPr>
          <p:nvPr/>
        </p:nvCxnSpPr>
        <p:spPr>
          <a:xfrm>
            <a:off x="6226669" y="7744425"/>
            <a:ext cx="2118961" cy="0"/>
          </a:xfrm>
          <a:prstGeom prst="line">
            <a:avLst/>
          </a:prstGeom>
          <a:ln>
            <a:solidFill>
              <a:srgbClr val="7B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7ACFFE4-2FD4-5334-5B78-11DBB351B8D6}"/>
              </a:ext>
            </a:extLst>
          </p:cNvPr>
          <p:cNvCxnSpPr>
            <a:cxnSpLocks/>
          </p:cNvCxnSpPr>
          <p:nvPr/>
        </p:nvCxnSpPr>
        <p:spPr>
          <a:xfrm>
            <a:off x="6226669" y="8787881"/>
            <a:ext cx="2118961" cy="0"/>
          </a:xfrm>
          <a:prstGeom prst="line">
            <a:avLst/>
          </a:prstGeom>
          <a:ln>
            <a:solidFill>
              <a:srgbClr val="7B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82860ED-9551-1AB3-E66F-FA8494C6E5E0}"/>
              </a:ext>
            </a:extLst>
          </p:cNvPr>
          <p:cNvCxnSpPr>
            <a:cxnSpLocks/>
          </p:cNvCxnSpPr>
          <p:nvPr/>
        </p:nvCxnSpPr>
        <p:spPr>
          <a:xfrm>
            <a:off x="12097426" y="8787881"/>
            <a:ext cx="2118961" cy="0"/>
          </a:xfrm>
          <a:prstGeom prst="line">
            <a:avLst/>
          </a:prstGeom>
          <a:ln>
            <a:solidFill>
              <a:srgbClr val="7B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0673A56-C2EC-020C-B3BE-6C508BF38E53}"/>
              </a:ext>
            </a:extLst>
          </p:cNvPr>
          <p:cNvCxnSpPr>
            <a:cxnSpLocks/>
          </p:cNvCxnSpPr>
          <p:nvPr/>
        </p:nvCxnSpPr>
        <p:spPr>
          <a:xfrm>
            <a:off x="14879568" y="4586417"/>
            <a:ext cx="2118961" cy="0"/>
          </a:xfrm>
          <a:prstGeom prst="line">
            <a:avLst/>
          </a:prstGeom>
          <a:ln>
            <a:solidFill>
              <a:srgbClr val="7B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0022F94-A53F-63A1-52A0-97A38CA74E3F}"/>
              </a:ext>
            </a:extLst>
          </p:cNvPr>
          <p:cNvCxnSpPr>
            <a:cxnSpLocks/>
          </p:cNvCxnSpPr>
          <p:nvPr/>
        </p:nvCxnSpPr>
        <p:spPr>
          <a:xfrm>
            <a:off x="14879568" y="5572864"/>
            <a:ext cx="2118961" cy="0"/>
          </a:xfrm>
          <a:prstGeom prst="line">
            <a:avLst/>
          </a:prstGeom>
          <a:ln>
            <a:solidFill>
              <a:srgbClr val="7B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93DBF13-F804-DAE2-6362-36B5AD6AF76F}"/>
              </a:ext>
            </a:extLst>
          </p:cNvPr>
          <p:cNvCxnSpPr>
            <a:cxnSpLocks/>
          </p:cNvCxnSpPr>
          <p:nvPr/>
        </p:nvCxnSpPr>
        <p:spPr>
          <a:xfrm>
            <a:off x="14879568" y="6736405"/>
            <a:ext cx="2118961" cy="0"/>
          </a:xfrm>
          <a:prstGeom prst="line">
            <a:avLst/>
          </a:prstGeom>
          <a:ln>
            <a:solidFill>
              <a:srgbClr val="7B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36661EB-7042-2AAA-DD71-696535D9EE1E}"/>
              </a:ext>
            </a:extLst>
          </p:cNvPr>
          <p:cNvCxnSpPr>
            <a:cxnSpLocks/>
          </p:cNvCxnSpPr>
          <p:nvPr/>
        </p:nvCxnSpPr>
        <p:spPr>
          <a:xfrm>
            <a:off x="14879568" y="7744425"/>
            <a:ext cx="2118961" cy="0"/>
          </a:xfrm>
          <a:prstGeom prst="line">
            <a:avLst/>
          </a:prstGeom>
          <a:ln>
            <a:solidFill>
              <a:srgbClr val="7B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1620A89-DBFE-4BA6-EC15-61EAE56E7BBE}"/>
              </a:ext>
            </a:extLst>
          </p:cNvPr>
          <p:cNvCxnSpPr>
            <a:cxnSpLocks/>
          </p:cNvCxnSpPr>
          <p:nvPr/>
        </p:nvCxnSpPr>
        <p:spPr>
          <a:xfrm>
            <a:off x="14879568" y="8787881"/>
            <a:ext cx="2118961" cy="0"/>
          </a:xfrm>
          <a:prstGeom prst="line">
            <a:avLst/>
          </a:prstGeom>
          <a:ln>
            <a:solidFill>
              <a:srgbClr val="7B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5E0B8A5-1D45-8B5F-2B7F-F71E5B1B77F5}"/>
              </a:ext>
            </a:extLst>
          </p:cNvPr>
          <p:cNvSpPr txBox="1"/>
          <p:nvPr/>
        </p:nvSpPr>
        <p:spPr>
          <a:xfrm>
            <a:off x="693567" y="2011559"/>
            <a:ext cx="2787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203864"/>
                </a:solidFill>
                <a:latin typeface="Poppins Bold" panose="00000800000000000000" charset="0"/>
                <a:cs typeface="Poppins Bold" panose="00000800000000000000" charset="0"/>
              </a:rPr>
              <a:t>RESTAURANT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9B1B34-DAF9-FD04-F12E-C687389614E0}"/>
              </a:ext>
            </a:extLst>
          </p:cNvPr>
          <p:cNvSpPr txBox="1"/>
          <p:nvPr/>
        </p:nvSpPr>
        <p:spPr>
          <a:xfrm>
            <a:off x="14208833" y="2010858"/>
            <a:ext cx="3402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203864"/>
                </a:solidFill>
                <a:latin typeface="Poppins Bold" panose="00000800000000000000" charset="0"/>
                <a:cs typeface="Poppins Bold" panose="00000800000000000000" charset="0"/>
              </a:rPr>
              <a:t>TRAVEL &amp; SPORTS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5A2F88A-85B1-C486-8C4F-9931F997C8FF}"/>
              </a:ext>
            </a:extLst>
          </p:cNvPr>
          <p:cNvSpPr txBox="1"/>
          <p:nvPr/>
        </p:nvSpPr>
        <p:spPr>
          <a:xfrm>
            <a:off x="5761559" y="2033071"/>
            <a:ext cx="3165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203864"/>
                </a:solidFill>
                <a:latin typeface="Poppins Bold" panose="00000800000000000000" charset="0"/>
                <a:cs typeface="Poppins Bold" panose="00000800000000000000" charset="0"/>
              </a:rPr>
              <a:t>HEALTHCARE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3A11FB-84BB-BFB2-810B-3EA9008C9F40}"/>
              </a:ext>
            </a:extLst>
          </p:cNvPr>
          <p:cNvSpPr txBox="1"/>
          <p:nvPr/>
        </p:nvSpPr>
        <p:spPr>
          <a:xfrm>
            <a:off x="11846494" y="2014144"/>
            <a:ext cx="2477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203864"/>
                </a:solidFill>
                <a:latin typeface="Poppins Bold" panose="00000800000000000000" charset="0"/>
                <a:cs typeface="Poppins Bold" panose="00000800000000000000" charset="0"/>
              </a:rPr>
              <a:t>EDUCATION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3314B1-D373-24AF-F7CA-7FA595AF537E}"/>
              </a:ext>
            </a:extLst>
          </p:cNvPr>
          <p:cNvSpPr txBox="1"/>
          <p:nvPr/>
        </p:nvSpPr>
        <p:spPr>
          <a:xfrm>
            <a:off x="3551248" y="2033071"/>
            <a:ext cx="2194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203864"/>
                </a:solidFill>
                <a:latin typeface="Poppins Bold" panose="00000800000000000000" charset="0"/>
                <a:cs typeface="Poppins Bold" panose="00000800000000000000" charset="0"/>
              </a:rPr>
              <a:t>RETAIL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5E67A8F-DC2F-EF6E-5A05-C3BD13599955}"/>
              </a:ext>
            </a:extLst>
          </p:cNvPr>
          <p:cNvCxnSpPr>
            <a:cxnSpLocks/>
          </p:cNvCxnSpPr>
          <p:nvPr/>
        </p:nvCxnSpPr>
        <p:spPr>
          <a:xfrm>
            <a:off x="790385" y="3427172"/>
            <a:ext cx="2118961" cy="0"/>
          </a:xfrm>
          <a:prstGeom prst="line">
            <a:avLst/>
          </a:prstGeom>
          <a:ln>
            <a:solidFill>
              <a:srgbClr val="7B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B9C0BD9-F422-D9A0-A7CE-85FEFE096A49}"/>
              </a:ext>
            </a:extLst>
          </p:cNvPr>
          <p:cNvCxnSpPr>
            <a:cxnSpLocks/>
          </p:cNvCxnSpPr>
          <p:nvPr/>
        </p:nvCxnSpPr>
        <p:spPr>
          <a:xfrm>
            <a:off x="3494136" y="3534915"/>
            <a:ext cx="2118961" cy="0"/>
          </a:xfrm>
          <a:prstGeom prst="line">
            <a:avLst/>
          </a:prstGeom>
          <a:ln>
            <a:solidFill>
              <a:srgbClr val="7B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2133BD5-CC15-FB36-7456-3F5714CD1180}"/>
              </a:ext>
            </a:extLst>
          </p:cNvPr>
          <p:cNvCxnSpPr>
            <a:cxnSpLocks/>
          </p:cNvCxnSpPr>
          <p:nvPr/>
        </p:nvCxnSpPr>
        <p:spPr>
          <a:xfrm>
            <a:off x="6204721" y="3534915"/>
            <a:ext cx="2118961" cy="0"/>
          </a:xfrm>
          <a:prstGeom prst="line">
            <a:avLst/>
          </a:prstGeom>
          <a:ln>
            <a:solidFill>
              <a:srgbClr val="7B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AD8C9B3-73B6-6A53-548D-F23E86FAF810}"/>
              </a:ext>
            </a:extLst>
          </p:cNvPr>
          <p:cNvCxnSpPr>
            <a:cxnSpLocks/>
          </p:cNvCxnSpPr>
          <p:nvPr/>
        </p:nvCxnSpPr>
        <p:spPr>
          <a:xfrm>
            <a:off x="12075478" y="3534915"/>
            <a:ext cx="2118961" cy="0"/>
          </a:xfrm>
          <a:prstGeom prst="line">
            <a:avLst/>
          </a:prstGeom>
          <a:ln>
            <a:solidFill>
              <a:srgbClr val="7B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98264CA-1B84-BF20-0EAD-844CF1F7F83F}"/>
              </a:ext>
            </a:extLst>
          </p:cNvPr>
          <p:cNvCxnSpPr>
            <a:cxnSpLocks/>
          </p:cNvCxnSpPr>
          <p:nvPr/>
        </p:nvCxnSpPr>
        <p:spPr>
          <a:xfrm>
            <a:off x="14857620" y="3534915"/>
            <a:ext cx="2118961" cy="0"/>
          </a:xfrm>
          <a:prstGeom prst="line">
            <a:avLst/>
          </a:prstGeom>
          <a:ln>
            <a:solidFill>
              <a:srgbClr val="7B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425" descr="Yum! Brands splits to accommodate entire Chinese franchise">
            <a:extLst>
              <a:ext uri="{FF2B5EF4-FFF2-40B4-BE49-F238E27FC236}">
                <a16:creationId xmlns:a16="http://schemas.microsoft.com/office/drawing/2014/main" id="{37D3CEE9-DDAD-E34B-FFD1-C450BA3A32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3" b="8314"/>
          <a:stretch/>
        </p:blipFill>
        <p:spPr bwMode="auto">
          <a:xfrm>
            <a:off x="1068481" y="2632286"/>
            <a:ext cx="1677419" cy="74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43" descr="Cameron Mitchell plans Mexican restaurant | Nosh | columbusjewishnews.com">
            <a:extLst>
              <a:ext uri="{FF2B5EF4-FFF2-40B4-BE49-F238E27FC236}">
                <a16:creationId xmlns:a16="http://schemas.microsoft.com/office/drawing/2014/main" id="{086505CD-5823-A6DB-21E5-928C4FD18D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8" t="30895" r="8580" b="33603"/>
          <a:stretch/>
        </p:blipFill>
        <p:spPr bwMode="auto">
          <a:xfrm>
            <a:off x="728139" y="8957958"/>
            <a:ext cx="2287345" cy="52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60" descr="Ohio State University Wexner Medical Center | NeuroNEXT">
            <a:extLst>
              <a:ext uri="{FF2B5EF4-FFF2-40B4-BE49-F238E27FC236}">
                <a16:creationId xmlns:a16="http://schemas.microsoft.com/office/drawing/2014/main" id="{981B9B87-CDD2-1393-99F4-2E1FC874B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07" y="2657224"/>
            <a:ext cx="1071932" cy="81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 descr="Logo, company name&#10;&#10;Description automatically generated">
            <a:extLst>
              <a:ext uri="{FF2B5EF4-FFF2-40B4-BE49-F238E27FC236}">
                <a16:creationId xmlns:a16="http://schemas.microsoft.com/office/drawing/2014/main" id="{224A8C97-1039-FD8A-474F-5B4BD0DB02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95" y="3261245"/>
            <a:ext cx="1422653" cy="1422653"/>
          </a:xfrm>
          <a:prstGeom prst="rect">
            <a:avLst/>
          </a:prstGeom>
        </p:spPr>
      </p:pic>
      <p:pic>
        <p:nvPicPr>
          <p:cNvPr id="43" name="Picture 42" descr="Logo&#10;&#10;Description automatically generated with medium confidence">
            <a:extLst>
              <a:ext uri="{FF2B5EF4-FFF2-40B4-BE49-F238E27FC236}">
                <a16:creationId xmlns:a16="http://schemas.microsoft.com/office/drawing/2014/main" id="{262E38BC-BD64-0421-02D2-4FFBFAA9BC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30" y="5109262"/>
            <a:ext cx="1924368" cy="1924368"/>
          </a:xfrm>
          <a:prstGeom prst="rect">
            <a:avLst/>
          </a:prstGeom>
        </p:spPr>
      </p:pic>
      <p:pic>
        <p:nvPicPr>
          <p:cNvPr id="44" name="Picture 43" descr="Logo, company name&#10;&#10;Description automatically generated">
            <a:extLst>
              <a:ext uri="{FF2B5EF4-FFF2-40B4-BE49-F238E27FC236}">
                <a16:creationId xmlns:a16="http://schemas.microsoft.com/office/drawing/2014/main" id="{009C763A-9437-9DBC-D772-FCB77F53BB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34" y="6306970"/>
            <a:ext cx="2015898" cy="2015898"/>
          </a:xfrm>
          <a:prstGeom prst="rect">
            <a:avLst/>
          </a:prstGeom>
        </p:spPr>
      </p:pic>
      <p:pic>
        <p:nvPicPr>
          <p:cNvPr id="45" name="Picture 44" descr="Logo&#10;&#10;Description automatically generated">
            <a:extLst>
              <a:ext uri="{FF2B5EF4-FFF2-40B4-BE49-F238E27FC236}">
                <a16:creationId xmlns:a16="http://schemas.microsoft.com/office/drawing/2014/main" id="{44D4F431-CD05-A3FE-B2FB-6D93AA8402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14" y="7473512"/>
            <a:ext cx="1698713" cy="1698713"/>
          </a:xfrm>
          <a:prstGeom prst="rect">
            <a:avLst/>
          </a:prstGeom>
        </p:spPr>
      </p:pic>
      <p:pic>
        <p:nvPicPr>
          <p:cNvPr id="46" name="Picture 45" descr="Logo&#10;&#10;Description automatically generated">
            <a:extLst>
              <a:ext uri="{FF2B5EF4-FFF2-40B4-BE49-F238E27FC236}">
                <a16:creationId xmlns:a16="http://schemas.microsoft.com/office/drawing/2014/main" id="{922FE0D5-57A3-3BF9-72BF-4D6F1BE42A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221" y="4680420"/>
            <a:ext cx="950470" cy="910483"/>
          </a:xfrm>
          <a:prstGeom prst="rect">
            <a:avLst/>
          </a:prstGeom>
        </p:spPr>
      </p:pic>
      <p:pic>
        <p:nvPicPr>
          <p:cNvPr id="47" name="Picture 46" descr="A picture containing text&#10;&#10;Description automatically generated">
            <a:extLst>
              <a:ext uri="{FF2B5EF4-FFF2-40B4-BE49-F238E27FC236}">
                <a16:creationId xmlns:a16="http://schemas.microsoft.com/office/drawing/2014/main" id="{EE81B565-6B05-A43A-49C2-946B9D9342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519" y="8057448"/>
            <a:ext cx="2259279" cy="2229552"/>
          </a:xfrm>
          <a:prstGeom prst="rect">
            <a:avLst/>
          </a:prstGeom>
        </p:spPr>
      </p:pic>
      <p:pic>
        <p:nvPicPr>
          <p:cNvPr id="48" name="Picture 47" descr="Logo&#10;&#10;Description automatically generated">
            <a:extLst>
              <a:ext uri="{FF2B5EF4-FFF2-40B4-BE49-F238E27FC236}">
                <a16:creationId xmlns:a16="http://schemas.microsoft.com/office/drawing/2014/main" id="{B398776E-AA29-33A9-D68B-6D592510E9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38" y="3117226"/>
            <a:ext cx="1873053" cy="1860649"/>
          </a:xfrm>
          <a:prstGeom prst="rect">
            <a:avLst/>
          </a:prstGeom>
        </p:spPr>
      </p:pic>
      <p:pic>
        <p:nvPicPr>
          <p:cNvPr id="49" name="Picture 48" descr="Logo, company name&#10;&#10;Description automatically generated">
            <a:extLst>
              <a:ext uri="{FF2B5EF4-FFF2-40B4-BE49-F238E27FC236}">
                <a16:creationId xmlns:a16="http://schemas.microsoft.com/office/drawing/2014/main" id="{998995E3-32F3-06F4-B930-33170CF3D72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976" y="5603713"/>
            <a:ext cx="1213336" cy="1213336"/>
          </a:xfrm>
          <a:prstGeom prst="rect">
            <a:avLst/>
          </a:prstGeom>
        </p:spPr>
      </p:pic>
      <p:pic>
        <p:nvPicPr>
          <p:cNvPr id="50" name="Picture 49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BDC207AE-5D87-149E-47A4-E255543CAC7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21" y="6897959"/>
            <a:ext cx="1662668" cy="621552"/>
          </a:xfrm>
          <a:prstGeom prst="rect">
            <a:avLst/>
          </a:prstGeom>
        </p:spPr>
      </p:pic>
      <p:pic>
        <p:nvPicPr>
          <p:cNvPr id="51" name="Picture 50" descr="A blue and white logo&#10;&#10;Description automatically generated">
            <a:extLst>
              <a:ext uri="{FF2B5EF4-FFF2-40B4-BE49-F238E27FC236}">
                <a16:creationId xmlns:a16="http://schemas.microsoft.com/office/drawing/2014/main" id="{92F2D730-72EE-403A-49CF-6D24414AC4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400" y="7869098"/>
            <a:ext cx="840938" cy="840938"/>
          </a:xfrm>
          <a:prstGeom prst="rect">
            <a:avLst/>
          </a:prstGeom>
        </p:spPr>
      </p:pic>
      <p:pic>
        <p:nvPicPr>
          <p:cNvPr id="52" name="Picture 2">
            <a:extLst>
              <a:ext uri="{FF2B5EF4-FFF2-40B4-BE49-F238E27FC236}">
                <a16:creationId xmlns:a16="http://schemas.microsoft.com/office/drawing/2014/main" id="{CE0B6730-DE35-D362-6AEF-68AC75BD1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605" y="3714246"/>
            <a:ext cx="1698713" cy="57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>
            <a:extLst>
              <a:ext uri="{FF2B5EF4-FFF2-40B4-BE49-F238E27FC236}">
                <a16:creationId xmlns:a16="http://schemas.microsoft.com/office/drawing/2014/main" id="{40203C5C-DEAF-D8CE-6DB1-6BEF68565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787" y="4812238"/>
            <a:ext cx="2118961" cy="60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BD56B94-F25C-5855-60F6-C44305AEA919}"/>
              </a:ext>
            </a:extLst>
          </p:cNvPr>
          <p:cNvCxnSpPr>
            <a:cxnSpLocks/>
          </p:cNvCxnSpPr>
          <p:nvPr/>
        </p:nvCxnSpPr>
        <p:spPr>
          <a:xfrm>
            <a:off x="12075478" y="5590902"/>
            <a:ext cx="2118961" cy="0"/>
          </a:xfrm>
          <a:prstGeom prst="line">
            <a:avLst/>
          </a:prstGeom>
          <a:ln>
            <a:solidFill>
              <a:srgbClr val="7B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 descr="Logo&#10;&#10;Description automatically generated">
            <a:extLst>
              <a:ext uri="{FF2B5EF4-FFF2-40B4-BE49-F238E27FC236}">
                <a16:creationId xmlns:a16="http://schemas.microsoft.com/office/drawing/2014/main" id="{D211823C-3588-5E94-611C-D5D65ED7467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6800" y="5656150"/>
            <a:ext cx="1238291" cy="965867"/>
          </a:xfrm>
          <a:prstGeom prst="rect">
            <a:avLst/>
          </a:prstGeom>
        </p:spPr>
      </p:pic>
      <p:pic>
        <p:nvPicPr>
          <p:cNvPr id="56" name="Picture 55" descr="Qr code&#10;&#10;Description automatically generated">
            <a:extLst>
              <a:ext uri="{FF2B5EF4-FFF2-40B4-BE49-F238E27FC236}">
                <a16:creationId xmlns:a16="http://schemas.microsoft.com/office/drawing/2014/main" id="{694D469A-1D46-20A6-7743-4F1F0F1738D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9223" y="4706426"/>
            <a:ext cx="753445" cy="753445"/>
          </a:xfrm>
          <a:prstGeom prst="rect">
            <a:avLst/>
          </a:prstGeom>
        </p:spPr>
      </p:pic>
      <p:pic>
        <p:nvPicPr>
          <p:cNvPr id="57" name="Picture 56" descr="Logo&#10;&#10;Description automatically generated with medium confidence">
            <a:extLst>
              <a:ext uri="{FF2B5EF4-FFF2-40B4-BE49-F238E27FC236}">
                <a16:creationId xmlns:a16="http://schemas.microsoft.com/office/drawing/2014/main" id="{11BAEF7A-3CBD-2CD7-05CB-09325829381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029" y="8943447"/>
            <a:ext cx="653834" cy="662524"/>
          </a:xfrm>
          <a:prstGeom prst="rect">
            <a:avLst/>
          </a:prstGeom>
        </p:spPr>
      </p:pic>
      <p:pic>
        <p:nvPicPr>
          <p:cNvPr id="58" name="Picture 57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4BE15ECE-BC8C-282D-6DE7-619DF484291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5744" y="6825827"/>
            <a:ext cx="800403" cy="800403"/>
          </a:xfrm>
          <a:prstGeom prst="rect">
            <a:avLst/>
          </a:prstGeom>
        </p:spPr>
      </p:pic>
      <p:pic>
        <p:nvPicPr>
          <p:cNvPr id="59" name="Picture 58" descr="Logo, company name&#10;&#10;Description automatically generated">
            <a:extLst>
              <a:ext uri="{FF2B5EF4-FFF2-40B4-BE49-F238E27FC236}">
                <a16:creationId xmlns:a16="http://schemas.microsoft.com/office/drawing/2014/main" id="{FE53004B-48A5-3AF6-A490-18CD8AA52D7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7140" y="7728321"/>
            <a:ext cx="1075667" cy="1075667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A0B62C46-9093-40F5-6433-B37874B9B38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9116" y="4099752"/>
            <a:ext cx="1786806" cy="1798719"/>
          </a:xfrm>
          <a:prstGeom prst="rect">
            <a:avLst/>
          </a:prstGeom>
        </p:spPr>
      </p:pic>
      <p:pic>
        <p:nvPicPr>
          <p:cNvPr id="61" name="Picture 60" descr="Logo, company name&#10;&#10;Description automatically generated">
            <a:extLst>
              <a:ext uri="{FF2B5EF4-FFF2-40B4-BE49-F238E27FC236}">
                <a16:creationId xmlns:a16="http://schemas.microsoft.com/office/drawing/2014/main" id="{446C1B62-0C5E-DEB4-1362-3431AD1F637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5589" y="8255621"/>
            <a:ext cx="1798720" cy="1798720"/>
          </a:xfrm>
          <a:prstGeom prst="rect">
            <a:avLst/>
          </a:prstGeom>
        </p:spPr>
      </p:pic>
      <p:pic>
        <p:nvPicPr>
          <p:cNvPr id="62" name="Picture 61" descr="Logo&#10;&#10;Description automatically generated">
            <a:extLst>
              <a:ext uri="{FF2B5EF4-FFF2-40B4-BE49-F238E27FC236}">
                <a16:creationId xmlns:a16="http://schemas.microsoft.com/office/drawing/2014/main" id="{39AB0875-0456-F4BD-0F4B-EE8355F7E4E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527" y="2427776"/>
            <a:ext cx="1311850" cy="1385452"/>
          </a:xfrm>
          <a:prstGeom prst="rect">
            <a:avLst/>
          </a:prstGeom>
        </p:spPr>
      </p:pic>
      <p:pic>
        <p:nvPicPr>
          <p:cNvPr id="63" name="Picture 62" descr="Logo, company name&#10;&#10;Description automatically generated">
            <a:extLst>
              <a:ext uri="{FF2B5EF4-FFF2-40B4-BE49-F238E27FC236}">
                <a16:creationId xmlns:a16="http://schemas.microsoft.com/office/drawing/2014/main" id="{4E5F2104-AF26-98B2-1EFE-96452AB37AD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3747" y="3186917"/>
            <a:ext cx="1614556" cy="1625321"/>
          </a:xfrm>
          <a:prstGeom prst="rect">
            <a:avLst/>
          </a:prstGeom>
        </p:spPr>
      </p:pic>
      <p:pic>
        <p:nvPicPr>
          <p:cNvPr id="64" name="Picture 63" descr="Logo&#10;&#10;Description automatically generated">
            <a:extLst>
              <a:ext uri="{FF2B5EF4-FFF2-40B4-BE49-F238E27FC236}">
                <a16:creationId xmlns:a16="http://schemas.microsoft.com/office/drawing/2014/main" id="{0EC9349F-EF4F-081D-9FC8-D350A3D5D38F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4984" y="5583429"/>
            <a:ext cx="1213338" cy="1213338"/>
          </a:xfrm>
          <a:prstGeom prst="rect">
            <a:avLst/>
          </a:prstGeom>
        </p:spPr>
      </p:pic>
      <p:pic>
        <p:nvPicPr>
          <p:cNvPr id="65" name="Picture 64" descr="Logo, company name&#10;&#10;Description automatically generated">
            <a:extLst>
              <a:ext uri="{FF2B5EF4-FFF2-40B4-BE49-F238E27FC236}">
                <a16:creationId xmlns:a16="http://schemas.microsoft.com/office/drawing/2014/main" id="{D308EFB5-7800-2274-FD04-CA44685B25FD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440" y="6722728"/>
            <a:ext cx="965640" cy="959202"/>
          </a:xfrm>
          <a:prstGeom prst="rect">
            <a:avLst/>
          </a:prstGeom>
        </p:spPr>
      </p:pic>
      <p:pic>
        <p:nvPicPr>
          <p:cNvPr id="66" name="Picture 2" descr="Walgreens Logo and symbol, meaning, history, PNG, brand">
            <a:extLst>
              <a:ext uri="{FF2B5EF4-FFF2-40B4-BE49-F238E27FC236}">
                <a16:creationId xmlns:a16="http://schemas.microsoft.com/office/drawing/2014/main" id="{2A93912C-0836-ED6D-349F-FB882E336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615" y="2575683"/>
            <a:ext cx="1851972" cy="104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7D806C63-FF48-7B97-54E6-FFCD6B04AAB3}"/>
              </a:ext>
            </a:extLst>
          </p:cNvPr>
          <p:cNvSpPr txBox="1"/>
          <p:nvPr/>
        </p:nvSpPr>
        <p:spPr>
          <a:xfrm>
            <a:off x="9011510" y="1821282"/>
            <a:ext cx="2569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203864"/>
                </a:solidFill>
                <a:latin typeface="Poppins Bold" panose="00000800000000000000" charset="0"/>
                <a:cs typeface="Poppins Bold" panose="00000800000000000000" charset="0"/>
              </a:rPr>
              <a:t>FOODSERVICE</a:t>
            </a:r>
          </a:p>
          <a:p>
            <a:pPr algn="ctr"/>
            <a:r>
              <a:rPr lang="en-US" b="1">
                <a:solidFill>
                  <a:srgbClr val="203864"/>
                </a:solidFill>
                <a:latin typeface="Poppins Bold" panose="00000800000000000000" charset="0"/>
                <a:cs typeface="Poppins Bold" panose="00000800000000000000" charset="0"/>
              </a:rPr>
              <a:t>MANAGEMENT </a:t>
            </a:r>
          </a:p>
        </p:txBody>
      </p:sp>
      <p:pic>
        <p:nvPicPr>
          <p:cNvPr id="68" name="Picture 2" descr="Kroger logo in transparent PNG and vectorized SVG formats">
            <a:extLst>
              <a:ext uri="{FF2B5EF4-FFF2-40B4-BE49-F238E27FC236}">
                <a16:creationId xmlns:a16="http://schemas.microsoft.com/office/drawing/2014/main" id="{1034F187-B4A5-AFDB-8012-EB9856573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607" y="3740876"/>
            <a:ext cx="1767989" cy="65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>
            <a:extLst>
              <a:ext uri="{FF2B5EF4-FFF2-40B4-BE49-F238E27FC236}">
                <a16:creationId xmlns:a16="http://schemas.microsoft.com/office/drawing/2014/main" id="{4B9293E0-EE4A-5BFC-130A-9600844F3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836" y="4774718"/>
            <a:ext cx="1807531" cy="59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" descr="TravelCenters of America - Wikipedia">
            <a:extLst>
              <a:ext uri="{FF2B5EF4-FFF2-40B4-BE49-F238E27FC236}">
                <a16:creationId xmlns:a16="http://schemas.microsoft.com/office/drawing/2014/main" id="{AD7CEDC0-6733-37BD-BDD5-F2F691C65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97" y="6910460"/>
            <a:ext cx="935409" cy="67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8">
            <a:extLst>
              <a:ext uri="{FF2B5EF4-FFF2-40B4-BE49-F238E27FC236}">
                <a16:creationId xmlns:a16="http://schemas.microsoft.com/office/drawing/2014/main" id="{0A8BB1E0-9D75-68FF-DB1B-EF790A2DF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980" y="7893049"/>
            <a:ext cx="1710607" cy="6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024A839-3FDD-CAD3-3C3B-1343DFB05657}"/>
              </a:ext>
            </a:extLst>
          </p:cNvPr>
          <p:cNvCxnSpPr>
            <a:cxnSpLocks/>
          </p:cNvCxnSpPr>
          <p:nvPr/>
        </p:nvCxnSpPr>
        <p:spPr>
          <a:xfrm>
            <a:off x="3574673" y="8787881"/>
            <a:ext cx="2118961" cy="0"/>
          </a:xfrm>
          <a:prstGeom prst="line">
            <a:avLst/>
          </a:prstGeom>
          <a:ln>
            <a:solidFill>
              <a:srgbClr val="7B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10" descr="7-Eleven &amp; Speedway Deal Leads to Corporate Restructuring ...">
            <a:extLst>
              <a:ext uri="{FF2B5EF4-FFF2-40B4-BE49-F238E27FC236}">
                <a16:creationId xmlns:a16="http://schemas.microsoft.com/office/drawing/2014/main" id="{349054F4-5195-AF94-A5B6-C4C530F2B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115" y="5688159"/>
            <a:ext cx="1602973" cy="90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2" descr="Heinen's Grocery Store logo transparent PNG - StickPNG">
            <a:extLst>
              <a:ext uri="{FF2B5EF4-FFF2-40B4-BE49-F238E27FC236}">
                <a16:creationId xmlns:a16="http://schemas.microsoft.com/office/drawing/2014/main" id="{9D7F424D-0880-E7F0-9A79-E37D91355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772" y="8743986"/>
            <a:ext cx="1228404" cy="86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1F996A7-F9E2-D6EF-CB63-ED91C1032C8D}"/>
              </a:ext>
            </a:extLst>
          </p:cNvPr>
          <p:cNvCxnSpPr>
            <a:cxnSpLocks/>
          </p:cNvCxnSpPr>
          <p:nvPr/>
        </p:nvCxnSpPr>
        <p:spPr>
          <a:xfrm>
            <a:off x="9232884" y="4542736"/>
            <a:ext cx="2118961" cy="0"/>
          </a:xfrm>
          <a:prstGeom prst="line">
            <a:avLst/>
          </a:prstGeom>
          <a:ln>
            <a:solidFill>
              <a:srgbClr val="7B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6961807-DE76-E60B-4060-5AB981959F53}"/>
              </a:ext>
            </a:extLst>
          </p:cNvPr>
          <p:cNvCxnSpPr>
            <a:cxnSpLocks/>
          </p:cNvCxnSpPr>
          <p:nvPr/>
        </p:nvCxnSpPr>
        <p:spPr>
          <a:xfrm>
            <a:off x="9232884" y="5529184"/>
            <a:ext cx="2118961" cy="0"/>
          </a:xfrm>
          <a:prstGeom prst="line">
            <a:avLst/>
          </a:prstGeom>
          <a:ln>
            <a:solidFill>
              <a:srgbClr val="7B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47D37FB-10E7-8450-6201-754CA6E8F7AC}"/>
              </a:ext>
            </a:extLst>
          </p:cNvPr>
          <p:cNvCxnSpPr>
            <a:cxnSpLocks/>
          </p:cNvCxnSpPr>
          <p:nvPr/>
        </p:nvCxnSpPr>
        <p:spPr>
          <a:xfrm>
            <a:off x="9232884" y="6692724"/>
            <a:ext cx="2118961" cy="0"/>
          </a:xfrm>
          <a:prstGeom prst="line">
            <a:avLst/>
          </a:prstGeom>
          <a:ln>
            <a:solidFill>
              <a:srgbClr val="7B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230160A-DFD5-3E88-7A93-F0F40033AD7B}"/>
              </a:ext>
            </a:extLst>
          </p:cNvPr>
          <p:cNvCxnSpPr>
            <a:cxnSpLocks/>
          </p:cNvCxnSpPr>
          <p:nvPr/>
        </p:nvCxnSpPr>
        <p:spPr>
          <a:xfrm>
            <a:off x="9232884" y="7700745"/>
            <a:ext cx="2118961" cy="0"/>
          </a:xfrm>
          <a:prstGeom prst="line">
            <a:avLst/>
          </a:prstGeom>
          <a:ln>
            <a:solidFill>
              <a:srgbClr val="7B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F2F20CE-E084-64E5-E5BA-4B023249F201}"/>
              </a:ext>
            </a:extLst>
          </p:cNvPr>
          <p:cNvCxnSpPr>
            <a:cxnSpLocks/>
          </p:cNvCxnSpPr>
          <p:nvPr/>
        </p:nvCxnSpPr>
        <p:spPr>
          <a:xfrm>
            <a:off x="9210936" y="3491235"/>
            <a:ext cx="2118961" cy="0"/>
          </a:xfrm>
          <a:prstGeom prst="line">
            <a:avLst/>
          </a:prstGeom>
          <a:ln>
            <a:solidFill>
              <a:srgbClr val="7B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14" descr="Delaware North Unveils New Brand Identity, Logo | Food ...">
            <a:extLst>
              <a:ext uri="{FF2B5EF4-FFF2-40B4-BE49-F238E27FC236}">
                <a16:creationId xmlns:a16="http://schemas.microsoft.com/office/drawing/2014/main" id="{8D1FCF2C-314C-FA8D-9821-EC8C0ECB39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3394"/>
          <a:stretch/>
        </p:blipFill>
        <p:spPr bwMode="auto">
          <a:xfrm>
            <a:off x="9316375" y="5709236"/>
            <a:ext cx="1827787" cy="82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6" descr="AVI Foodsystems, Inc. - Our History">
            <a:extLst>
              <a:ext uri="{FF2B5EF4-FFF2-40B4-BE49-F238E27FC236}">
                <a16:creationId xmlns:a16="http://schemas.microsoft.com/office/drawing/2014/main" id="{B623BBA6-EBB1-4774-8697-FE34D64BDD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6"/>
          <a:stretch/>
        </p:blipFill>
        <p:spPr bwMode="auto">
          <a:xfrm>
            <a:off x="9508712" y="6736405"/>
            <a:ext cx="1443113" cy="94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8" descr="Compass Group - Wikipedia">
            <a:extLst>
              <a:ext uri="{FF2B5EF4-FFF2-40B4-BE49-F238E27FC236}">
                <a16:creationId xmlns:a16="http://schemas.microsoft.com/office/drawing/2014/main" id="{472D98F1-F6D6-C977-EA5F-5E9BECCCE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258" y="2706227"/>
            <a:ext cx="1783785" cy="70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00BFD78E-2E33-B233-5B5A-DDFABA4E32C6}"/>
              </a:ext>
            </a:extLst>
          </p:cNvPr>
          <p:cNvCxnSpPr>
            <a:cxnSpLocks/>
          </p:cNvCxnSpPr>
          <p:nvPr/>
        </p:nvCxnSpPr>
        <p:spPr>
          <a:xfrm>
            <a:off x="9182480" y="8830855"/>
            <a:ext cx="2118961" cy="0"/>
          </a:xfrm>
          <a:prstGeom prst="line">
            <a:avLst/>
          </a:prstGeom>
          <a:ln>
            <a:solidFill>
              <a:srgbClr val="7B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20" descr="Levy Restaurants - Wikipedia">
            <a:extLst>
              <a:ext uri="{FF2B5EF4-FFF2-40B4-BE49-F238E27FC236}">
                <a16:creationId xmlns:a16="http://schemas.microsoft.com/office/drawing/2014/main" id="{70FC7A0B-306A-CE68-01EC-8E5ABC003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664" y="7773265"/>
            <a:ext cx="1286283" cy="96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2" descr="Education - Compass USA">
            <a:extLst>
              <a:ext uri="{FF2B5EF4-FFF2-40B4-BE49-F238E27FC236}">
                <a16:creationId xmlns:a16="http://schemas.microsoft.com/office/drawing/2014/main" id="{E1C56FC3-5F34-39C0-9377-F4521DB46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885" y="8909314"/>
            <a:ext cx="1516768" cy="8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85" descr="Logo, company name&#10;&#10;Description automatically generated">
            <a:extLst>
              <a:ext uri="{FF2B5EF4-FFF2-40B4-BE49-F238E27FC236}">
                <a16:creationId xmlns:a16="http://schemas.microsoft.com/office/drawing/2014/main" id="{F50BC324-0B17-373C-13CB-E9FF4499E9AB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3661" y="2794714"/>
            <a:ext cx="584569" cy="584569"/>
          </a:xfrm>
          <a:prstGeom prst="rect">
            <a:avLst/>
          </a:prstGeom>
        </p:spPr>
      </p:pic>
      <p:pic>
        <p:nvPicPr>
          <p:cNvPr id="87" name="Picture 86" descr="A picture containing arrow&#10;&#10;Description automatically generated">
            <a:extLst>
              <a:ext uri="{FF2B5EF4-FFF2-40B4-BE49-F238E27FC236}">
                <a16:creationId xmlns:a16="http://schemas.microsoft.com/office/drawing/2014/main" id="{39715C74-F46E-E359-5771-A41FD8EA6CA6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5888" y="3581931"/>
            <a:ext cx="960116" cy="94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884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6A4271FD-3B77-6869-446A-DEEA8B9E53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324100"/>
            <a:ext cx="5932713" cy="25146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0B912A7-24ED-989B-FBE2-38A159990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149" y="5221224"/>
            <a:ext cx="11391701" cy="2921428"/>
          </a:xfrm>
        </p:spPr>
        <p:txBody>
          <a:bodyPr/>
          <a:lstStyle/>
          <a:p>
            <a:r>
              <a:rPr lang="en-US" sz="7200"/>
              <a:t>HOW CAN WE WORK WITH ONE ANOTHER?</a:t>
            </a:r>
          </a:p>
        </p:txBody>
      </p:sp>
    </p:spTree>
    <p:extLst>
      <p:ext uri="{BB962C8B-B14F-4D97-AF65-F5344CB8AC3E}">
        <p14:creationId xmlns:p14="http://schemas.microsoft.com/office/powerpoint/2010/main" val="523308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73F81-7691-1CFD-54E3-E5BD2DEAC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/>
              <a:t>THE AIM DIFFERENCE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00CB1-0743-F15B-91F6-90808E9A2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525" y="4272314"/>
            <a:ext cx="11389614" cy="1486963"/>
          </a:xfrm>
        </p:spPr>
        <p:txBody>
          <a:bodyPr>
            <a:noAutofit/>
          </a:bodyPr>
          <a:lstStyle/>
          <a:p>
            <a:r>
              <a:rPr lang="en-US"/>
              <a:t>Our single focus is INSTALLATIONS – allowing AIM’s project teams to take complete ownership of our scope and communicate job site conditions – up and down the channel. AIM provides value added solutions for OEM Manufacturers, Factory Reps, Dealers and Operations – As the single point of contract for their installation needs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79D544-EE47-4C27-5EA3-799B9FBE39D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Autofit/>
          </a:bodyPr>
          <a:lstStyle/>
          <a:p>
            <a:r>
              <a:rPr lang="en-US"/>
              <a:t>RISK MANAGEMENT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0042FF-5734-3B0B-FB67-0FEB8D786B4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22439" y="6276816"/>
            <a:ext cx="11389614" cy="1305084"/>
          </a:xfrm>
        </p:spPr>
        <p:txBody>
          <a:bodyPr>
            <a:noAutofit/>
          </a:bodyPr>
          <a:lstStyle/>
          <a:p>
            <a:r>
              <a:rPr lang="en-US"/>
              <a:t>National installation network with 40+ years of experience managing specialty projects in the foodservice industry. Our dedicated teams of project managers and field support technicians, utilize project management software, as well NetSuite (ERP / WMS) to finish projects on time and on budget, we are an EOS operating company.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3644F2-1728-42E4-6A55-1F5D7098BE66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Autofit/>
          </a:bodyPr>
          <a:lstStyle/>
          <a:p>
            <a:r>
              <a:rPr lang="en-US"/>
              <a:t>SCALE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A7A9136-777C-4603-3C39-1162636D4935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Autofit/>
          </a:bodyPr>
          <a:lstStyle/>
          <a:p>
            <a:r>
              <a:rPr lang="en-US"/>
              <a:t>Single point of contact coordinating installations for multi-unit chains, new construction projects, and remodels. Specializing in Refrigeration, Ventilation, and unique jobs.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4E183D9-620F-3EDF-6216-A4D6A17AA3A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Autofit/>
          </a:bodyPr>
          <a:lstStyle/>
          <a:p>
            <a:r>
              <a:rPr lang="en-US"/>
              <a:t>SOLUTION PROVIDER</a:t>
            </a:r>
          </a:p>
        </p:txBody>
      </p:sp>
    </p:spTree>
    <p:extLst>
      <p:ext uri="{BB962C8B-B14F-4D97-AF65-F5344CB8AC3E}">
        <p14:creationId xmlns:p14="http://schemas.microsoft.com/office/powerpoint/2010/main" val="3966679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united states with a location pin&#10;&#10;Description automatically generated">
            <a:extLst>
              <a:ext uri="{FF2B5EF4-FFF2-40B4-BE49-F238E27FC236}">
                <a16:creationId xmlns:a16="http://schemas.microsoft.com/office/drawing/2014/main" id="{E89127C0-0707-133B-8199-6889CBB953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294" r="-3007" b="45450"/>
          <a:stretch/>
        </p:blipFill>
        <p:spPr>
          <a:xfrm>
            <a:off x="1143000" y="-800100"/>
            <a:ext cx="16687800" cy="97006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B3B1B-0894-1495-19F7-3519E3E581AB}"/>
              </a:ext>
            </a:extLst>
          </p:cNvPr>
          <p:cNvSpPr txBox="1"/>
          <p:nvPr/>
        </p:nvSpPr>
        <p:spPr>
          <a:xfrm>
            <a:off x="2743200" y="9419474"/>
            <a:ext cx="1478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pc="300">
                <a:solidFill>
                  <a:srgbClr val="1C355E"/>
                </a:solidFill>
                <a:latin typeface="Anantason Expanded Bold" panose="020B0604020202020204" charset="-34"/>
                <a:cs typeface="Anantason Expanded Bold" panose="020B0604020202020204" charset="-34"/>
              </a:rPr>
              <a:t>NATIONAL INSTALLATION NETWORK</a:t>
            </a:r>
          </a:p>
        </p:txBody>
      </p:sp>
    </p:spTree>
    <p:extLst>
      <p:ext uri="{BB962C8B-B14F-4D97-AF65-F5344CB8AC3E}">
        <p14:creationId xmlns:p14="http://schemas.microsoft.com/office/powerpoint/2010/main" val="4012777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01EB5-2CEF-A7B0-C18E-386159B46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INSTALLATION SERVICES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783377F-90FC-5908-9A68-4B316E7D0ABF}"/>
              </a:ext>
            </a:extLst>
          </p:cNvPr>
          <p:cNvGrpSpPr/>
          <p:nvPr/>
        </p:nvGrpSpPr>
        <p:grpSpPr>
          <a:xfrm>
            <a:off x="3625477" y="3124700"/>
            <a:ext cx="13744684" cy="2536550"/>
            <a:chOff x="2072483" y="2191882"/>
            <a:chExt cx="9868506" cy="1821210"/>
          </a:xfrm>
        </p:grpSpPr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BD51D310-AD63-3857-27D1-8E7978E2A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2483" y="2340270"/>
              <a:ext cx="1524434" cy="1524434"/>
            </a:xfrm>
            <a:prstGeom prst="rect">
              <a:avLst/>
            </a:prstGeom>
          </p:spPr>
        </p:pic>
        <p:pic>
          <p:nvPicPr>
            <p:cNvPr id="5" name="Picture 4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A8964ABB-A52D-E81D-D5B4-F483E66AF5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97"/>
            <a:stretch/>
          </p:blipFill>
          <p:spPr>
            <a:xfrm>
              <a:off x="3917312" y="2191882"/>
              <a:ext cx="2027231" cy="1821210"/>
            </a:xfrm>
            <a:prstGeom prst="rect">
              <a:avLst/>
            </a:prstGeom>
          </p:spPr>
        </p:pic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8363352A-542C-3F99-5A08-AEC1C532C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1602" y="2232090"/>
              <a:ext cx="1740795" cy="1740795"/>
            </a:xfrm>
            <a:prstGeom prst="rect">
              <a:avLst/>
            </a:prstGeom>
          </p:spPr>
        </p:pic>
        <p:pic>
          <p:nvPicPr>
            <p:cNvPr id="7" name="Picture 6" descr="A picture containing text, sign, vector graphics&#10;&#10;Description automatically generated">
              <a:extLst>
                <a:ext uri="{FF2B5EF4-FFF2-40B4-BE49-F238E27FC236}">
                  <a16:creationId xmlns:a16="http://schemas.microsoft.com/office/drawing/2014/main" id="{4F29CD7F-B289-0455-5C54-AB7BFC271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9456" y="2347965"/>
              <a:ext cx="1509044" cy="1509044"/>
            </a:xfrm>
            <a:prstGeom prst="rect">
              <a:avLst/>
            </a:prstGeom>
          </p:spPr>
        </p:pic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BAA1D206-AB7F-557A-2B64-F07756D4D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74"/>
            <a:stretch/>
          </p:blipFill>
          <p:spPr>
            <a:xfrm>
              <a:off x="10265557" y="2310724"/>
              <a:ext cx="1675432" cy="158352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E8B449-76F2-8CD3-7B4F-CEBD00F61848}"/>
              </a:ext>
            </a:extLst>
          </p:cNvPr>
          <p:cNvGrpSpPr/>
          <p:nvPr/>
        </p:nvGrpSpPr>
        <p:grpSpPr>
          <a:xfrm>
            <a:off x="586839" y="5636369"/>
            <a:ext cx="17259844" cy="866139"/>
            <a:chOff x="34304" y="4020522"/>
            <a:chExt cx="12157696" cy="83099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06E984-5B4D-7C50-89E1-2C23E608F64F}"/>
                </a:ext>
              </a:extLst>
            </p:cNvPr>
            <p:cNvSpPr txBox="1"/>
            <p:nvPr/>
          </p:nvSpPr>
          <p:spPr>
            <a:xfrm>
              <a:off x="34304" y="4020522"/>
              <a:ext cx="17929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1C355E"/>
                  </a:solidFill>
                  <a:latin typeface="Poppins Bold" panose="00000800000000000000" charset="0"/>
                  <a:ea typeface="Segoe UI Black" panose="020B0A02040204020203" pitchFamily="34" charset="0"/>
                  <a:cs typeface="Poppins Bold" panose="00000800000000000000" charset="0"/>
                </a:rPr>
                <a:t>Refrigeration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857D30-4D62-6FE2-F15D-312D2B07DE89}"/>
                </a:ext>
              </a:extLst>
            </p:cNvPr>
            <p:cNvSpPr txBox="1"/>
            <p:nvPr/>
          </p:nvSpPr>
          <p:spPr>
            <a:xfrm>
              <a:off x="2124371" y="4020522"/>
              <a:ext cx="17929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1C355E"/>
                  </a:solidFill>
                  <a:latin typeface="Poppins Bold" panose="00000800000000000000" charset="0"/>
                  <a:ea typeface="Segoe UI Black" panose="020B0A02040204020203" pitchFamily="34" charset="0"/>
                  <a:cs typeface="Poppins Bold" panose="00000800000000000000" charset="0"/>
                </a:rPr>
                <a:t>Ventilation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DCE9B5-EF05-6C4D-29B3-E53326740125}"/>
                </a:ext>
              </a:extLst>
            </p:cNvPr>
            <p:cNvSpPr txBox="1"/>
            <p:nvPr/>
          </p:nvSpPr>
          <p:spPr>
            <a:xfrm>
              <a:off x="4569641" y="4020522"/>
              <a:ext cx="8809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1C355E"/>
                  </a:solidFill>
                  <a:latin typeface="Poppins Bold" panose="00000800000000000000" charset="0"/>
                  <a:ea typeface="Segoe UI Black" panose="020B0A02040204020203" pitchFamily="34" charset="0"/>
                  <a:cs typeface="Poppins Bold" panose="00000800000000000000" charset="0"/>
                </a:rPr>
                <a:t>Retail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1CAF89B-FEF8-EDB7-A851-FDF59126CD3C}"/>
                </a:ext>
              </a:extLst>
            </p:cNvPr>
            <p:cNvSpPr txBox="1"/>
            <p:nvPr/>
          </p:nvSpPr>
          <p:spPr>
            <a:xfrm>
              <a:off x="6396139" y="4020522"/>
              <a:ext cx="17929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1C355E"/>
                  </a:solidFill>
                  <a:latin typeface="Poppins Bold" panose="00000800000000000000" charset="0"/>
                  <a:ea typeface="Segoe UI Black" panose="020B0A02040204020203" pitchFamily="34" charset="0"/>
                  <a:cs typeface="Poppins Bold" panose="00000800000000000000" charset="0"/>
                </a:rPr>
                <a:t>Warewashing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2BC8CDC-3660-0E2A-3D72-ED585B35567C}"/>
                </a:ext>
              </a:extLst>
            </p:cNvPr>
            <p:cNvSpPr txBox="1"/>
            <p:nvPr/>
          </p:nvSpPr>
          <p:spPr>
            <a:xfrm>
              <a:off x="10399059" y="4020522"/>
              <a:ext cx="17929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1C355E"/>
                  </a:solidFill>
                  <a:latin typeface="Poppins Bold" panose="00000800000000000000" charset="0"/>
                  <a:ea typeface="Segoe UI Black" panose="020B0A02040204020203" pitchFamily="34" charset="0"/>
                  <a:cs typeface="Poppins Bold" panose="00000800000000000000" charset="0"/>
                </a:rPr>
                <a:t>Automation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B5B6FE-6208-0F2B-685E-4E546AB69A72}"/>
                </a:ext>
              </a:extLst>
            </p:cNvPr>
            <p:cNvSpPr txBox="1"/>
            <p:nvPr/>
          </p:nvSpPr>
          <p:spPr>
            <a:xfrm>
              <a:off x="8571272" y="4020522"/>
              <a:ext cx="17929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1C355E"/>
                  </a:solidFill>
                  <a:latin typeface="Poppins Bold" panose="00000800000000000000" charset="0"/>
                  <a:ea typeface="Segoe UI Black" panose="020B0A02040204020203" pitchFamily="34" charset="0"/>
                  <a:cs typeface="Poppins Bold" panose="00000800000000000000" charset="0"/>
                </a:rPr>
                <a:t>Cooking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D7609FF-92BE-B942-F6F3-3AA5596D78AE}"/>
              </a:ext>
            </a:extLst>
          </p:cNvPr>
          <p:cNvGrpSpPr/>
          <p:nvPr/>
        </p:nvGrpSpPr>
        <p:grpSpPr>
          <a:xfrm>
            <a:off x="0" y="7100767"/>
            <a:ext cx="18288000" cy="2392466"/>
            <a:chOff x="4608" y="6875169"/>
            <a:chExt cx="12190495" cy="1594781"/>
          </a:xfrm>
        </p:grpSpPr>
        <p:pic>
          <p:nvPicPr>
            <p:cNvPr id="17" name="Picture 16" descr="A picture containing kitchen, ceiling, indoor, stove&#10;&#10;Description automatically generated">
              <a:extLst>
                <a:ext uri="{FF2B5EF4-FFF2-40B4-BE49-F238E27FC236}">
                  <a16:creationId xmlns:a16="http://schemas.microsoft.com/office/drawing/2014/main" id="{9FF3AA3B-9E65-450B-12BE-DC75CD6A97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394"/>
            <a:stretch/>
          </p:blipFill>
          <p:spPr>
            <a:xfrm>
              <a:off x="4608" y="6902511"/>
              <a:ext cx="2425430" cy="1519796"/>
            </a:xfrm>
            <a:prstGeom prst="rect">
              <a:avLst/>
            </a:prstGeom>
          </p:spPr>
        </p:pic>
        <p:pic>
          <p:nvPicPr>
            <p:cNvPr id="18" name="Picture 17" descr="A large kitchen with stainless steel appliances&#10;&#10;Description automatically generated with medium confidence">
              <a:extLst>
                <a:ext uri="{FF2B5EF4-FFF2-40B4-BE49-F238E27FC236}">
                  <a16:creationId xmlns:a16="http://schemas.microsoft.com/office/drawing/2014/main" id="{C035B11F-42CE-BA47-800F-DEA80C3102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51"/>
            <a:stretch/>
          </p:blipFill>
          <p:spPr>
            <a:xfrm>
              <a:off x="2468582" y="6889127"/>
              <a:ext cx="2168268" cy="152942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35E8DE7-EBA6-9439-5C76-BEB280A901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6" r="27431"/>
            <a:stretch/>
          </p:blipFill>
          <p:spPr>
            <a:xfrm rot="5400000">
              <a:off x="4774798" y="6815925"/>
              <a:ext cx="1540968" cy="1687377"/>
            </a:xfrm>
            <a:prstGeom prst="rect">
              <a:avLst/>
            </a:prstGeom>
          </p:spPr>
        </p:pic>
        <p:pic>
          <p:nvPicPr>
            <p:cNvPr id="20" name="Picture 19" descr="A picture containing indoor, dirty&#10;&#10;Description automatically generated">
              <a:extLst>
                <a:ext uri="{FF2B5EF4-FFF2-40B4-BE49-F238E27FC236}">
                  <a16:creationId xmlns:a16="http://schemas.microsoft.com/office/drawing/2014/main" id="{9749444F-33A6-B97F-BA5E-1BFB9F4B06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43" r="25885"/>
            <a:stretch/>
          </p:blipFill>
          <p:spPr>
            <a:xfrm rot="5400000">
              <a:off x="6682795" y="6646088"/>
              <a:ext cx="1544700" cy="2015832"/>
            </a:xfrm>
            <a:prstGeom prst="rect">
              <a:avLst/>
            </a:prstGeom>
          </p:spPr>
        </p:pic>
        <p:pic>
          <p:nvPicPr>
            <p:cNvPr id="21" name="Picture 20" descr="A picture containing indoor, floor, stove&#10;&#10;Description automatically generated">
              <a:extLst>
                <a:ext uri="{FF2B5EF4-FFF2-40B4-BE49-F238E27FC236}">
                  <a16:creationId xmlns:a16="http://schemas.microsoft.com/office/drawing/2014/main" id="{34DBFA41-C4F2-696D-EB52-B3F2BAA53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1319" y="6875169"/>
              <a:ext cx="2391892" cy="1594781"/>
            </a:xfrm>
            <a:prstGeom prst="rect">
              <a:avLst/>
            </a:prstGeom>
          </p:spPr>
        </p:pic>
        <p:pic>
          <p:nvPicPr>
            <p:cNvPr id="22" name="Picture 2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9AB7945-BAD6-983B-D244-8FC70529D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1469" y="6886423"/>
              <a:ext cx="1223634" cy="1583527"/>
            </a:xfrm>
            <a:prstGeom prst="rect">
              <a:avLst/>
            </a:prstGeom>
          </p:spPr>
        </p:pic>
      </p:grpSp>
      <p:pic>
        <p:nvPicPr>
          <p:cNvPr id="25" name="Picture 24" descr="A red line art of a briefcase&#10;&#10;Description automatically generated">
            <a:extLst>
              <a:ext uri="{FF2B5EF4-FFF2-40B4-BE49-F238E27FC236}">
                <a16:creationId xmlns:a16="http://schemas.microsoft.com/office/drawing/2014/main" id="{D05D9556-1319-CCC8-2209-848EDBB508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0" y="2745083"/>
            <a:ext cx="3131880" cy="313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20084-82C7-3EE2-6F93-901489C54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798" y="788533"/>
            <a:ext cx="9610923" cy="2921428"/>
          </a:xfrm>
        </p:spPr>
        <p:txBody>
          <a:bodyPr/>
          <a:lstStyle/>
          <a:p>
            <a:r>
              <a:rPr lang="en-US" sz="7200"/>
              <a:t>PROJECT UPDATES</a:t>
            </a:r>
            <a:br>
              <a:rPr lang="en-US"/>
            </a:br>
            <a:r>
              <a:rPr lang="en-US" sz="3200">
                <a:solidFill>
                  <a:srgbClr val="C31824"/>
                </a:solidFill>
              </a:rPr>
              <a:t>OUR PROVEN PROCESS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96208-33D1-ED77-6306-AB3A5A143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2439" y="4453217"/>
            <a:ext cx="11389614" cy="1047802"/>
          </a:xfrm>
        </p:spPr>
        <p:txBody>
          <a:bodyPr/>
          <a:lstStyle/>
          <a:p>
            <a:pPr marL="285750" indent="-182880">
              <a:buFont typeface="Arial" panose="020B0604020202020204" pitchFamily="34" charset="0"/>
              <a:buChar char="•"/>
            </a:pPr>
            <a:r>
              <a:rPr lang="en-US"/>
              <a:t>Site survey </a:t>
            </a:r>
          </a:p>
          <a:p>
            <a:pPr marL="285750" indent="-182880">
              <a:buFont typeface="Arial" panose="020B0604020202020204" pitchFamily="34" charset="0"/>
              <a:buChar char="•"/>
            </a:pPr>
            <a:r>
              <a:rPr lang="en-US"/>
              <a:t>Quote for scope of 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A86D1C-A99F-12A9-F64D-E832CEDB8DF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020353" y="3983520"/>
            <a:ext cx="11391700" cy="469697"/>
          </a:xfrm>
        </p:spPr>
        <p:txBody>
          <a:bodyPr/>
          <a:lstStyle/>
          <a:p>
            <a:r>
              <a:rPr lang="en-US"/>
              <a:t>PROJECT ASSESSMENT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59DEC8-60E2-767F-E275-D22FB499E49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45884" y="6021911"/>
            <a:ext cx="11389614" cy="1047802"/>
          </a:xfrm>
        </p:spPr>
        <p:txBody>
          <a:bodyPr/>
          <a:lstStyle/>
          <a:p>
            <a:pPr marL="285750" indent="-182880">
              <a:buFont typeface="Arial" panose="020B0604020202020204" pitchFamily="34" charset="0"/>
              <a:buChar char="•"/>
            </a:pPr>
            <a:r>
              <a:rPr lang="en-US"/>
              <a:t>All local permitting completed upfront </a:t>
            </a:r>
          </a:p>
          <a:p>
            <a:pPr marL="285750" indent="-182880">
              <a:buFont typeface="Arial" panose="020B0604020202020204" pitchFamily="34" charset="0"/>
              <a:buChar char="•"/>
            </a:pPr>
            <a:r>
              <a:rPr lang="en-US"/>
              <a:t>Meeting equipment on-site</a:t>
            </a:r>
          </a:p>
          <a:p>
            <a:pPr marL="285750" indent="-182880">
              <a:buFont typeface="Arial" panose="020B0604020202020204" pitchFamily="34" charset="0"/>
              <a:buChar char="•"/>
            </a:pPr>
            <a:r>
              <a:rPr lang="en-US"/>
              <a:t>Project communication with the manufacturer, GC, and dealer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22DA44-0599-544C-95DB-04EDE368AAA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043798" y="5552214"/>
            <a:ext cx="11391700" cy="469697"/>
          </a:xfrm>
        </p:spPr>
        <p:txBody>
          <a:bodyPr/>
          <a:lstStyle/>
          <a:p>
            <a:r>
              <a:rPr lang="en-US"/>
              <a:t>EQUIPMENT INSTALLATION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C704C5-939B-5260-53E8-19AD692DA75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2439" y="7928329"/>
            <a:ext cx="11389614" cy="1047802"/>
          </a:xfrm>
        </p:spPr>
        <p:txBody>
          <a:bodyPr/>
          <a:lstStyle/>
          <a:p>
            <a:pPr marL="285750" indent="-182880">
              <a:buFont typeface="Arial" panose="020B0604020202020204" pitchFamily="34" charset="0"/>
              <a:buChar char="•"/>
            </a:pPr>
            <a:r>
              <a:rPr lang="en-US"/>
              <a:t>Equipment is set in place and hooked up </a:t>
            </a:r>
          </a:p>
          <a:p>
            <a:pPr marL="285750" indent="-182880">
              <a:buFont typeface="Arial" panose="020B0604020202020204" pitchFamily="34" charset="0"/>
              <a:buChar char="•"/>
            </a:pPr>
            <a:r>
              <a:rPr lang="en-US"/>
              <a:t>Start up</a:t>
            </a:r>
          </a:p>
          <a:p>
            <a:pPr marL="285750" indent="-182880">
              <a:buFont typeface="Arial" panose="020B0604020202020204" pitchFamily="34" charset="0"/>
              <a:buChar char="•"/>
            </a:pPr>
            <a:r>
              <a:rPr lang="en-US"/>
              <a:t>Adjustments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A0A963E-6A23-5F41-6AE0-78DD66E333F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020353" y="7458632"/>
            <a:ext cx="11391700" cy="469697"/>
          </a:xfrm>
        </p:spPr>
        <p:txBody>
          <a:bodyPr/>
          <a:lstStyle/>
          <a:p>
            <a:r>
              <a:rPr lang="en-US"/>
              <a:t>PROJECT COMPLETION</a:t>
            </a:r>
          </a:p>
        </p:txBody>
      </p:sp>
      <p:pic>
        <p:nvPicPr>
          <p:cNvPr id="9" name="Picture 8" descr="A screenshot of a phone&#10;&#10;Description automatically generated with low confidence">
            <a:extLst>
              <a:ext uri="{FF2B5EF4-FFF2-40B4-BE49-F238E27FC236}">
                <a16:creationId xmlns:a16="http://schemas.microsoft.com/office/drawing/2014/main" id="{90278B54-6981-48AC-87E8-C6CAC3EABD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/>
          <a:stretch/>
        </p:blipFill>
        <p:spPr>
          <a:xfrm>
            <a:off x="10654722" y="0"/>
            <a:ext cx="763327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03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82579C-DDA1-8D7E-A797-3DD88973C4AB}"/>
              </a:ext>
            </a:extLst>
          </p:cNvPr>
          <p:cNvSpPr/>
          <p:nvPr/>
        </p:nvSpPr>
        <p:spPr>
          <a:xfrm>
            <a:off x="723900" y="2305050"/>
            <a:ext cx="6696075" cy="6335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6DA8B2-215C-49A9-1436-8C4431A65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102" y="1856320"/>
            <a:ext cx="7512873" cy="2921428"/>
          </a:xfrm>
        </p:spPr>
        <p:txBody>
          <a:bodyPr/>
          <a:lstStyle/>
          <a:p>
            <a:r>
              <a:rPr lang="en-US" sz="5400" dirty="0"/>
              <a:t>Single Piece Replacement Equipment Installs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BC26D3-5D16-6009-20F3-6CD77E9D8261}"/>
              </a:ext>
            </a:extLst>
          </p:cNvPr>
          <p:cNvSpPr txBox="1"/>
          <p:nvPr/>
        </p:nvSpPr>
        <p:spPr>
          <a:xfrm>
            <a:off x="943071" y="5260581"/>
            <a:ext cx="679849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Seamless Coordination </a:t>
            </a:r>
            <a:r>
              <a:rPr lang="en-US" sz="2000" dirty="0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– We handle delivery logistics to ensure timely arrival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Expert Installation </a:t>
            </a:r>
            <a:r>
              <a:rPr lang="en-US" sz="2000" dirty="0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– Skilled technicians install equipment efficiently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Old Equipment Removal </a:t>
            </a:r>
            <a:r>
              <a:rPr lang="en-US" sz="2000" dirty="0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– We manage proper disposal, so you don’t have to!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Nationwide Coverage </a:t>
            </a:r>
            <a:r>
              <a:rPr lang="en-US" sz="2000" dirty="0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– Reliable service across the U.S.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Fast Turnaround </a:t>
            </a:r>
            <a:r>
              <a:rPr lang="en-US" sz="2000" dirty="0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– Minimize downtime and keep operations running smoothly</a:t>
            </a:r>
          </a:p>
        </p:txBody>
      </p:sp>
      <p:pic>
        <p:nvPicPr>
          <p:cNvPr id="6" name="Picture 5" descr="A poster of a company&#10;&#10;AI-generated content may be incorrect.">
            <a:extLst>
              <a:ext uri="{FF2B5EF4-FFF2-40B4-BE49-F238E27FC236}">
                <a16:creationId xmlns:a16="http://schemas.microsoft.com/office/drawing/2014/main" id="{56139736-0B8B-192F-ECDA-15FB04BF9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01" y="1052231"/>
            <a:ext cx="9950506" cy="745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56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AABF704-89C0-53AA-7C12-7AA55D49F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728" y="1735884"/>
            <a:ext cx="14768022" cy="787627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75280EE-30EE-E101-0654-D8BC063C5D78}"/>
              </a:ext>
            </a:extLst>
          </p:cNvPr>
          <p:cNvSpPr txBox="1">
            <a:spLocks/>
          </p:cNvSpPr>
          <p:nvPr/>
        </p:nvSpPr>
        <p:spPr>
          <a:xfrm>
            <a:off x="-235773" y="275170"/>
            <a:ext cx="17761773" cy="29214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nantason Expanded Bold" panose="020B0604020202020204" charset="-34"/>
                <a:ea typeface="+mj-ea"/>
                <a:cs typeface="Anantason Expanded Bold" panose="020B0604020202020204" charset="-34"/>
              </a:defRPr>
            </a:lvl1pPr>
          </a:lstStyle>
          <a:p>
            <a:r>
              <a:rPr lang="en-US" sz="5400" dirty="0">
                <a:solidFill>
                  <a:srgbClr val="C31824"/>
                </a:solidFill>
              </a:rPr>
              <a:t>Single Piece Replacement Equipment Installs</a:t>
            </a:r>
          </a:p>
        </p:txBody>
      </p:sp>
    </p:spTree>
    <p:extLst>
      <p:ext uri="{BB962C8B-B14F-4D97-AF65-F5344CB8AC3E}">
        <p14:creationId xmlns:p14="http://schemas.microsoft.com/office/powerpoint/2010/main" val="2729181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9C39F-7DC1-7FAA-EF54-A233257F7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18DA4-5AF4-530F-A6D3-EDBE269E2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102" y="1856320"/>
            <a:ext cx="9465498" cy="2677580"/>
          </a:xfrm>
        </p:spPr>
        <p:txBody>
          <a:bodyPr/>
          <a:lstStyle/>
          <a:p>
            <a:r>
              <a:rPr lang="en-US"/>
              <a:t>Walk-in Refurbish Program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2F04876-E7D6-3876-1E35-603B2E7BDE4C}"/>
              </a:ext>
            </a:extLst>
          </p:cNvPr>
          <p:cNvSpPr txBox="1">
            <a:spLocks/>
          </p:cNvSpPr>
          <p:nvPr/>
        </p:nvSpPr>
        <p:spPr>
          <a:xfrm>
            <a:off x="976799" y="7010982"/>
            <a:ext cx="4673606" cy="4696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rgbClr val="1C355E"/>
                </a:solidFill>
              </a:rPr>
              <a:t>What Can Be Refurbished??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949781-BE61-CDFE-8055-36BB50FFD48E}"/>
              </a:ext>
            </a:extLst>
          </p:cNvPr>
          <p:cNvSpPr txBox="1"/>
          <p:nvPr/>
        </p:nvSpPr>
        <p:spPr>
          <a:xfrm>
            <a:off x="1047925" y="5291483"/>
            <a:ext cx="82550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Restore Instead of Replacing</a:t>
            </a:r>
            <a:r>
              <a:rPr lang="en-US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– Upgrade your walk-in cooler or freezer without the cost of a full replacement</a:t>
            </a:r>
          </a:p>
          <a:p>
            <a:endParaRPr lang="en-US">
              <a:solidFill>
                <a:srgbClr val="1C355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Cost-Effective Solution</a:t>
            </a:r>
            <a:r>
              <a:rPr lang="en-US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– Extend the life of your equipment while keeping operations running smoothly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1D43F7-2200-048D-6274-498D2E39FAE2}"/>
              </a:ext>
            </a:extLst>
          </p:cNvPr>
          <p:cNvSpPr txBox="1"/>
          <p:nvPr/>
        </p:nvSpPr>
        <p:spPr>
          <a:xfrm>
            <a:off x="1067520" y="4241512"/>
            <a:ext cx="78369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C31824"/>
                </a:solidFill>
                <a:latin typeface="Anantason Expanded Bold" panose="020B0604020202020204" charset="-34"/>
                <a:ea typeface="+mj-ea"/>
                <a:cs typeface="Anantason Expanded Bold" panose="020B0604020202020204" charset="-34"/>
              </a:rPr>
              <a:t>H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C31824"/>
                </a:solidFill>
                <a:effectLst/>
                <a:uLnTx/>
                <a:uFillTx/>
                <a:latin typeface="Anantason Expanded Bold" panose="020B0604020202020204" charset="-34"/>
                <a:ea typeface="+mj-ea"/>
                <a:cs typeface="Anantason Expanded Bold" panose="020B0604020202020204" charset="-34"/>
              </a:rPr>
              <a:t>ave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31824"/>
                </a:solidFill>
                <a:effectLst/>
                <a:uLnTx/>
                <a:uFillTx/>
                <a:latin typeface="Anantason Expanded Bold" panose="020B0604020202020204" charset="-34"/>
                <a:ea typeface="+mj-ea"/>
                <a:cs typeface="Anantason Expanded Bold" panose="020B0604020202020204" charset="-34"/>
              </a:rPr>
              <a:t> a rusted or delaminated floor?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A489AF-319A-2EF4-717B-0CFC8B235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0" y="1945719"/>
            <a:ext cx="8636385" cy="5540596"/>
          </a:xfrm>
          <a:prstGeom prst="rect">
            <a:avLst/>
          </a:prstGeom>
        </p:spPr>
      </p:pic>
      <p:pic>
        <p:nvPicPr>
          <p:cNvPr id="12" name="Picture 11" descr="A red and black rectangular object with lines&#10;&#10;Description automatically generated">
            <a:extLst>
              <a:ext uri="{FF2B5EF4-FFF2-40B4-BE49-F238E27FC236}">
                <a16:creationId xmlns:a16="http://schemas.microsoft.com/office/drawing/2014/main" id="{6A559F50-6377-0137-968A-599F42F66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20" y="7625628"/>
            <a:ext cx="914400" cy="914400"/>
          </a:xfrm>
          <a:prstGeom prst="rect">
            <a:avLst/>
          </a:prstGeom>
        </p:spPr>
      </p:pic>
      <p:pic>
        <p:nvPicPr>
          <p:cNvPr id="13" name="Picture 12" descr="A red line drawing of a pencil and ruler&#10;&#10;Description automatically generated">
            <a:extLst>
              <a:ext uri="{FF2B5EF4-FFF2-40B4-BE49-F238E27FC236}">
                <a16:creationId xmlns:a16="http://schemas.microsoft.com/office/drawing/2014/main" id="{BCE16C07-824B-9295-5A2B-3584A240BD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320" y="7638123"/>
            <a:ext cx="914401" cy="9144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35C396-B3D5-CF53-D406-14D132C5E93B}"/>
              </a:ext>
            </a:extLst>
          </p:cNvPr>
          <p:cNvSpPr txBox="1"/>
          <p:nvPr/>
        </p:nvSpPr>
        <p:spPr>
          <a:xfrm>
            <a:off x="2122346" y="7767056"/>
            <a:ext cx="2115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3182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2BE59A-7105-06F3-5E45-99BE48F8819C}"/>
              </a:ext>
            </a:extLst>
          </p:cNvPr>
          <p:cNvSpPr txBox="1"/>
          <p:nvPr/>
        </p:nvSpPr>
        <p:spPr>
          <a:xfrm>
            <a:off x="5517330" y="7754560"/>
            <a:ext cx="2149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3182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FLOORS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F8CE60-1139-87C6-EC53-D96B82B50A61}"/>
              </a:ext>
            </a:extLst>
          </p:cNvPr>
          <p:cNvSpPr txBox="1"/>
          <p:nvPr/>
        </p:nvSpPr>
        <p:spPr>
          <a:xfrm>
            <a:off x="8729896" y="7741380"/>
            <a:ext cx="43348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3182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REFRIGERATION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4130FE-7BEA-73E8-A320-B42849FD0F05}"/>
              </a:ext>
            </a:extLst>
          </p:cNvPr>
          <p:cNvSpPr txBox="1"/>
          <p:nvPr/>
        </p:nvSpPr>
        <p:spPr>
          <a:xfrm rot="10800000" flipV="1">
            <a:off x="12649200" y="8341281"/>
            <a:ext cx="5315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>
                <a:solidFill>
                  <a:srgbClr val="1B365D"/>
                </a:solidFill>
                <a:effectLst/>
                <a:latin typeface="Open Sans" panose="020B0606030504020204" pitchFamily="34" charset="0"/>
              </a:rPr>
              <a:t>AIM’s Refurbish Program helps you invest in your business’s future without breaking the bank. It’s the perfect balance of affordability and functionality, ensuring your walk-in cooler or freezer meets your needs for years to come.</a:t>
            </a:r>
            <a:endParaRPr lang="en-US"/>
          </a:p>
        </p:txBody>
      </p:sp>
      <p:pic>
        <p:nvPicPr>
          <p:cNvPr id="3" name="Picture 2" descr="A red line art of a briefcase&#10;&#10;Description automatically generated">
            <a:extLst>
              <a:ext uri="{FF2B5EF4-FFF2-40B4-BE49-F238E27FC236}">
                <a16:creationId xmlns:a16="http://schemas.microsoft.com/office/drawing/2014/main" id="{E8015FC4-C413-5D50-A059-170095BE5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154" y="7366772"/>
            <a:ext cx="1432111" cy="143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29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27EF2-3461-7A6D-312B-CC572E0D1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C6A1-341D-253F-3CD9-81CE54241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102" y="1856320"/>
            <a:ext cx="9770298" cy="2921428"/>
          </a:xfrm>
        </p:spPr>
        <p:txBody>
          <a:bodyPr/>
          <a:lstStyle/>
          <a:p>
            <a:r>
              <a:rPr lang="en-US"/>
              <a:t>Nationwide Drugstore Chain Refurbishment Project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03FE844-9E42-C8D0-C6E4-C309E1B9FD45}"/>
              </a:ext>
            </a:extLst>
          </p:cNvPr>
          <p:cNvSpPr txBox="1">
            <a:spLocks/>
          </p:cNvSpPr>
          <p:nvPr/>
        </p:nvSpPr>
        <p:spPr>
          <a:xfrm>
            <a:off x="1041394" y="5274404"/>
            <a:ext cx="11391700" cy="4696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rgbClr val="1C355E"/>
                </a:solidFill>
              </a:rPr>
              <a:t>Project Overview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6E5F0A-8006-C530-586B-7DA8101583FC}"/>
              </a:ext>
            </a:extLst>
          </p:cNvPr>
          <p:cNvSpPr txBox="1"/>
          <p:nvPr/>
        </p:nvSpPr>
        <p:spPr>
          <a:xfrm>
            <a:off x="1050102" y="5843229"/>
            <a:ext cx="82550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685 Locations</a:t>
            </a:r>
            <a:r>
              <a:rPr lang="en-US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– Large-scale commercial cooler refurbishment across the U.S.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rgbClr val="1C355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Cooler Door &amp; Electrical Upgrades </a:t>
            </a:r>
            <a:r>
              <a:rPr lang="en-US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– Replacing existing components for enhanced durability and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rgbClr val="1C355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Efficient Installations</a:t>
            </a:r>
            <a:r>
              <a:rPr lang="en-US">
                <a:solidFill>
                  <a:srgbClr val="1C35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– Each location required 14-16 doors, completed in just three hours per store!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0BF0AE-9853-80C0-9642-D3848C7C59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6" t="23496" r="629" b="15857"/>
          <a:stretch/>
        </p:blipFill>
        <p:spPr>
          <a:xfrm>
            <a:off x="11262360" y="679269"/>
            <a:ext cx="5573485" cy="44587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0AFD08-76BF-9033-A4DA-38C7956BF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005" y="5274404"/>
            <a:ext cx="7086600" cy="337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34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744</Words>
  <Application>Microsoft Macintosh PowerPoint</Application>
  <PresentationFormat>Custom</PresentationFormat>
  <Paragraphs>123</Paragraphs>
  <Slides>14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Poppins Bold</vt:lpstr>
      <vt:lpstr>Calibri</vt:lpstr>
      <vt:lpstr>Segoe UI Semibold</vt:lpstr>
      <vt:lpstr>Poppins</vt:lpstr>
      <vt:lpstr>Anantason Expanded Bold</vt:lpstr>
      <vt:lpstr>Arial</vt:lpstr>
      <vt:lpstr>Open Sans</vt:lpstr>
      <vt:lpstr>Myriad pro</vt:lpstr>
      <vt:lpstr>Office Theme</vt:lpstr>
      <vt:lpstr>ON TARGET INSTALLS</vt:lpstr>
      <vt:lpstr>THE AIM DIFFERENCE</vt:lpstr>
      <vt:lpstr>PowerPoint Presentation</vt:lpstr>
      <vt:lpstr>INSTALLATION SERVICES</vt:lpstr>
      <vt:lpstr>PROJECT UPDATES OUR PROVEN PROCESS</vt:lpstr>
      <vt:lpstr>Single Piece Replacement Equipment Installs</vt:lpstr>
      <vt:lpstr>PowerPoint Presentation</vt:lpstr>
      <vt:lpstr>Walk-in Refurbish Program</vt:lpstr>
      <vt:lpstr>Nationwide Drugstore Chain Refurbishment Project</vt:lpstr>
      <vt:lpstr>On Target with AIM Problem / Solution</vt:lpstr>
      <vt:lpstr>Out-of-State Installs? AIM Has You Covered!</vt:lpstr>
      <vt:lpstr>PROJECT MANAGEMENT TEAM</vt:lpstr>
      <vt:lpstr>AIM CUSTOMERS</vt:lpstr>
      <vt:lpstr>HOW CAN WE WORK WITH ONE ANOTHER?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AIM PPT</dc:title>
  <dc:creator>Samantha Webster</dc:creator>
  <cp:lastModifiedBy>Jenna Rizzo</cp:lastModifiedBy>
  <cp:revision>1</cp:revision>
  <dcterms:created xsi:type="dcterms:W3CDTF">2006-08-16T00:00:00Z</dcterms:created>
  <dcterms:modified xsi:type="dcterms:W3CDTF">2025-07-22T20:10:28Z</dcterms:modified>
  <dc:identifier>DAFvdME46OI</dc:identifier>
</cp:coreProperties>
</file>