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5" r:id="rId7"/>
    <p:sldId id="272" r:id="rId8"/>
    <p:sldId id="267" r:id="rId9"/>
    <p:sldId id="268" r:id="rId10"/>
    <p:sldId id="269" r:id="rId11"/>
    <p:sldId id="270" r:id="rId12"/>
    <p:sldId id="262" r:id="rId13"/>
    <p:sldId id="273" r:id="rId14"/>
    <p:sldId id="263" r:id="rId15"/>
    <p:sldId id="264" r:id="rId16"/>
  </p:sldIdLst>
  <p:sldSz cx="18288000" cy="10287000"/>
  <p:notesSz cx="6858000" cy="9144000"/>
  <p:embeddedFontLst>
    <p:embeddedFont>
      <p:font typeface="Anantason Expanded Bold" pitchFamily="2" charset="-34"/>
      <p:regular r:id="rId17"/>
      <p:bold r:id="rId18"/>
    </p:embeddedFont>
    <p:embeddedFont>
      <p:font typeface="Myriad pro" panose="020B0503030403020204" pitchFamily="34" charset="0"/>
      <p:regular r:id="rId19"/>
      <p:bold r:id="rId20"/>
      <p:italic r:id="rId21"/>
      <p:boldItalic r:id="rId22"/>
    </p:embeddedFont>
    <p:embeddedFont>
      <p:font typeface="Open Sans" panose="020B0606030504020204" pitchFamily="34" charset="0"/>
      <p:regular r:id="rId23"/>
      <p:bold r:id="rId24"/>
      <p:italic r:id="rId25"/>
      <p:boldItalic r:id="rId26"/>
    </p:embeddedFont>
    <p:embeddedFont>
      <p:font typeface="Poppins" pitchFamily="2" charset="77"/>
      <p:regular r:id="rId27"/>
      <p:bold r:id="rId28"/>
      <p:italic r:id="rId29"/>
      <p:boldItalic r:id="rId30"/>
    </p:embeddedFont>
    <p:embeddedFont>
      <p:font typeface="Poppins Bold" pitchFamily="2" charset="77"/>
      <p:regular r:id="rId31"/>
      <p:bold r:id="rId32"/>
    </p:embeddedFont>
    <p:embeddedFont>
      <p:font typeface="Segoe UI Semibold" panose="020B0502040204020203" pitchFamily="3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1824"/>
    <a:srgbClr val="1C355E"/>
    <a:srgbClr val="64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F03A5-9D62-4546-9FD6-BD555E071A3E}" v="7" dt="2025-12-04T16:36:56.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microsoft.com/office/2015/10/relationships/revisionInfo" Target="revisionInfo.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Rizzo" userId="fbc689fd-1875-4ef8-a554-cf47f38e18b2" providerId="ADAL" clId="{AD4E9E71-656A-5B83-8DAF-EA69497C4490}"/>
    <pc:docChg chg="undo custSel addSld modSld">
      <pc:chgData name="Jenna Rizzo" userId="fbc689fd-1875-4ef8-a554-cf47f38e18b2" providerId="ADAL" clId="{AD4E9E71-656A-5B83-8DAF-EA69497C4490}" dt="2025-12-04T16:38:53.613" v="194" actId="1076"/>
      <pc:docMkLst>
        <pc:docMk/>
      </pc:docMkLst>
      <pc:sldChg chg="addSp delSp modSp new mod modClrScheme chgLayout">
        <pc:chgData name="Jenna Rizzo" userId="fbc689fd-1875-4ef8-a554-cf47f38e18b2" providerId="ADAL" clId="{AD4E9E71-656A-5B83-8DAF-EA69497C4490}" dt="2025-12-04T16:38:53.613" v="194" actId="1076"/>
        <pc:sldMkLst>
          <pc:docMk/>
          <pc:sldMk cId="692977683" sldId="273"/>
        </pc:sldMkLst>
        <pc:spChg chg="add del">
          <ac:chgData name="Jenna Rizzo" userId="fbc689fd-1875-4ef8-a554-cf47f38e18b2" providerId="ADAL" clId="{AD4E9E71-656A-5B83-8DAF-EA69497C4490}" dt="2025-12-04T16:30:50.679" v="10" actId="26606"/>
          <ac:spMkLst>
            <pc:docMk/>
            <pc:sldMk cId="692977683" sldId="273"/>
            <ac:spMk id="2" creationId="{4DC87E92-3DF8-DB49-9C14-4BA85637A896}"/>
          </ac:spMkLst>
        </pc:spChg>
        <pc:spChg chg="add mod">
          <ac:chgData name="Jenna Rizzo" userId="fbc689fd-1875-4ef8-a554-cf47f38e18b2" providerId="ADAL" clId="{AD4E9E71-656A-5B83-8DAF-EA69497C4490}" dt="2025-12-04T16:33:27.457" v="13" actId="2085"/>
          <ac:spMkLst>
            <pc:docMk/>
            <pc:sldMk cId="692977683" sldId="273"/>
            <ac:spMk id="5" creationId="{0FB5E50F-311C-FC41-6062-7BB544737D3D}"/>
          </ac:spMkLst>
        </pc:spChg>
        <pc:spChg chg="add mod">
          <ac:chgData name="Jenna Rizzo" userId="fbc689fd-1875-4ef8-a554-cf47f38e18b2" providerId="ADAL" clId="{AD4E9E71-656A-5B83-8DAF-EA69497C4490}" dt="2025-12-04T16:36:42.011" v="103" actId="2711"/>
          <ac:spMkLst>
            <pc:docMk/>
            <pc:sldMk cId="692977683" sldId="273"/>
            <ac:spMk id="8" creationId="{363248E5-1B58-980B-503E-FD7EF12CFE09}"/>
          </ac:spMkLst>
        </pc:spChg>
        <pc:spChg chg="add del mod">
          <ac:chgData name="Jenna Rizzo" userId="fbc689fd-1875-4ef8-a554-cf47f38e18b2" providerId="ADAL" clId="{AD4E9E71-656A-5B83-8DAF-EA69497C4490}" dt="2025-12-04T16:30:45.590" v="5" actId="26606"/>
          <ac:spMkLst>
            <pc:docMk/>
            <pc:sldMk cId="692977683" sldId="273"/>
            <ac:spMk id="9" creationId="{4AE80E29-9410-BCC6-8DC4-EDAFC4B0C681}"/>
          </ac:spMkLst>
        </pc:spChg>
        <pc:spChg chg="add mod">
          <ac:chgData name="Jenna Rizzo" userId="fbc689fd-1875-4ef8-a554-cf47f38e18b2" providerId="ADAL" clId="{AD4E9E71-656A-5B83-8DAF-EA69497C4490}" dt="2025-12-04T16:36:37.418" v="102" actId="2711"/>
          <ac:spMkLst>
            <pc:docMk/>
            <pc:sldMk cId="692977683" sldId="273"/>
            <ac:spMk id="10" creationId="{37E8DDA9-A71B-2FF9-84EC-C444C21EB099}"/>
          </ac:spMkLst>
        </pc:spChg>
        <pc:spChg chg="add del mod">
          <ac:chgData name="Jenna Rizzo" userId="fbc689fd-1875-4ef8-a554-cf47f38e18b2" providerId="ADAL" clId="{AD4E9E71-656A-5B83-8DAF-EA69497C4490}" dt="2025-12-04T16:30:46.140" v="7" actId="26606"/>
          <ac:spMkLst>
            <pc:docMk/>
            <pc:sldMk cId="692977683" sldId="273"/>
            <ac:spMk id="11" creationId="{C8BD1A13-F1E3-F7C4-05EA-7EC8993A6967}"/>
          </ac:spMkLst>
        </pc:spChg>
        <pc:spChg chg="add del mod">
          <ac:chgData name="Jenna Rizzo" userId="fbc689fd-1875-4ef8-a554-cf47f38e18b2" providerId="ADAL" clId="{AD4E9E71-656A-5B83-8DAF-EA69497C4490}" dt="2025-12-04T16:35:06.263" v="67" actId="478"/>
          <ac:spMkLst>
            <pc:docMk/>
            <pc:sldMk cId="692977683" sldId="273"/>
            <ac:spMk id="12" creationId="{D66C0847-6ADA-331F-33B9-E617A77643BD}"/>
          </ac:spMkLst>
        </pc:spChg>
        <pc:spChg chg="add del mod">
          <ac:chgData name="Jenna Rizzo" userId="fbc689fd-1875-4ef8-a554-cf47f38e18b2" providerId="ADAL" clId="{AD4E9E71-656A-5B83-8DAF-EA69497C4490}" dt="2025-12-04T16:30:50.677" v="9" actId="26606"/>
          <ac:spMkLst>
            <pc:docMk/>
            <pc:sldMk cId="692977683" sldId="273"/>
            <ac:spMk id="13" creationId="{4AE80E29-9410-BCC6-8DC4-EDAFC4B0C681}"/>
          </ac:spMkLst>
        </pc:spChg>
        <pc:spChg chg="add mod">
          <ac:chgData name="Jenna Rizzo" userId="fbc689fd-1875-4ef8-a554-cf47f38e18b2" providerId="ADAL" clId="{AD4E9E71-656A-5B83-8DAF-EA69497C4490}" dt="2025-12-04T16:36:33.126" v="101" actId="2711"/>
          <ac:spMkLst>
            <pc:docMk/>
            <pc:sldMk cId="692977683" sldId="273"/>
            <ac:spMk id="14" creationId="{98C2AB52-963C-570F-6301-C97AB2226175}"/>
          </ac:spMkLst>
        </pc:spChg>
        <pc:spChg chg="add mod">
          <ac:chgData name="Jenna Rizzo" userId="fbc689fd-1875-4ef8-a554-cf47f38e18b2" providerId="ADAL" clId="{AD4E9E71-656A-5B83-8DAF-EA69497C4490}" dt="2025-12-04T16:37:40.733" v="179" actId="20577"/>
          <ac:spMkLst>
            <pc:docMk/>
            <pc:sldMk cId="692977683" sldId="273"/>
            <ac:spMk id="15" creationId="{C8BD1A13-F1E3-F7C4-05EA-7EC8993A6967}"/>
          </ac:spMkLst>
        </pc:spChg>
        <pc:spChg chg="add mod">
          <ac:chgData name="Jenna Rizzo" userId="fbc689fd-1875-4ef8-a554-cf47f38e18b2" providerId="ADAL" clId="{AD4E9E71-656A-5B83-8DAF-EA69497C4490}" dt="2025-12-04T16:38:53.613" v="194" actId="1076"/>
          <ac:spMkLst>
            <pc:docMk/>
            <pc:sldMk cId="692977683" sldId="273"/>
            <ac:spMk id="17" creationId="{FB6A24A6-105A-4B10-5CC9-420777D44FF2}"/>
          </ac:spMkLst>
        </pc:spChg>
        <pc:spChg chg="add mod">
          <ac:chgData name="Jenna Rizzo" userId="fbc689fd-1875-4ef8-a554-cf47f38e18b2" providerId="ADAL" clId="{AD4E9E71-656A-5B83-8DAF-EA69497C4490}" dt="2025-12-04T16:38:51.494" v="193" actId="1076"/>
          <ac:spMkLst>
            <pc:docMk/>
            <pc:sldMk cId="692977683" sldId="273"/>
            <ac:spMk id="19" creationId="{83F5E6FF-2CB3-2B54-9D81-872CB5FB7909}"/>
          </ac:spMkLst>
        </pc:spChg>
        <pc:spChg chg="add mod">
          <ac:chgData name="Jenna Rizzo" userId="fbc689fd-1875-4ef8-a554-cf47f38e18b2" providerId="ADAL" clId="{AD4E9E71-656A-5B83-8DAF-EA69497C4490}" dt="2025-12-04T16:38:51.494" v="193" actId="1076"/>
          <ac:spMkLst>
            <pc:docMk/>
            <pc:sldMk cId="692977683" sldId="273"/>
            <ac:spMk id="20" creationId="{58B72850-A9BB-E694-3B91-5DAF4DC68FDD}"/>
          </ac:spMkLst>
        </pc:spChg>
        <pc:picChg chg="add mod">
          <ac:chgData name="Jenna Rizzo" userId="fbc689fd-1875-4ef8-a554-cf47f38e18b2" providerId="ADAL" clId="{AD4E9E71-656A-5B83-8DAF-EA69497C4490}" dt="2025-12-04T16:30:50.679" v="10" actId="26606"/>
          <ac:picMkLst>
            <pc:docMk/>
            <pc:sldMk cId="692977683" sldId="273"/>
            <ac:picMk id="4" creationId="{FC186AE0-13CA-5853-A26C-A33CEF876389}"/>
          </ac:picMkLst>
        </pc:picChg>
        <pc:picChg chg="add mod">
          <ac:chgData name="Jenna Rizzo" userId="fbc689fd-1875-4ef8-a554-cf47f38e18b2" providerId="ADAL" clId="{AD4E9E71-656A-5B83-8DAF-EA69497C4490}" dt="2025-12-04T16:34:16.899" v="20" actId="14100"/>
          <ac:picMkLst>
            <pc:docMk/>
            <pc:sldMk cId="692977683" sldId="273"/>
            <ac:picMk id="7" creationId="{075F613F-961F-7828-781C-4ABD3FDDF36D}"/>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09942666-9203-AA17-5025-133B883D32E1}"/>
              </a:ext>
            </a:extLst>
          </p:cNvPr>
          <p:cNvSpPr/>
          <p:nvPr userDrawn="1"/>
        </p:nvSpPr>
        <p:spPr>
          <a:xfrm>
            <a:off x="3448149" y="1562100"/>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8" name="Freeform 3">
            <a:extLst>
              <a:ext uri="{FF2B5EF4-FFF2-40B4-BE49-F238E27FC236}">
                <a16:creationId xmlns:a16="http://schemas.microsoft.com/office/drawing/2014/main" id="{7690DFB8-4A98-E9D7-7CDA-8E782D82F94A}"/>
              </a:ext>
            </a:extLst>
          </p:cNvPr>
          <p:cNvSpPr/>
          <p:nvPr userDrawn="1"/>
        </p:nvSpPr>
        <p:spPr>
          <a:xfrm>
            <a:off x="11353800" y="1562002"/>
            <a:ext cx="7403609" cy="7239826"/>
          </a:xfrm>
          <a:custGeom>
            <a:avLst/>
            <a:gdLst/>
            <a:ahLst/>
            <a:cxnLst/>
            <a:rect l="l" t="t" r="r" b="b"/>
            <a:pathLst>
              <a:path w="6360857" h="6220141">
                <a:moveTo>
                  <a:pt x="0" y="0"/>
                </a:moveTo>
                <a:lnTo>
                  <a:pt x="6360857" y="0"/>
                </a:lnTo>
                <a:lnTo>
                  <a:pt x="6360857" y="6220141"/>
                </a:lnTo>
                <a:lnTo>
                  <a:pt x="0" y="6220141"/>
                </a:lnTo>
                <a:lnTo>
                  <a:pt x="0" y="0"/>
                </a:lnTo>
                <a:close/>
              </a:path>
            </a:pathLst>
          </a:custGeom>
          <a:blipFill>
            <a:blip r:embed="rId2">
              <a:alphaModFix amt="18999"/>
            </a:blip>
            <a:stretch>
              <a:fillRect l="-36240" r="-37604"/>
            </a:stretch>
          </a:blipFill>
        </p:spPr>
        <p:txBody>
          <a:bodyPr/>
          <a:lstStyle/>
          <a:p>
            <a:endParaRPr lang="en-US"/>
          </a:p>
        </p:txBody>
      </p:sp>
      <p:sp>
        <p:nvSpPr>
          <p:cNvPr id="9" name="AutoShape 4">
            <a:extLst>
              <a:ext uri="{FF2B5EF4-FFF2-40B4-BE49-F238E27FC236}">
                <a16:creationId xmlns:a16="http://schemas.microsoft.com/office/drawing/2014/main" id="{1793E09F-232A-4D2E-1C4F-42F6F163605E}"/>
              </a:ext>
            </a:extLst>
          </p:cNvPr>
          <p:cNvSpPr/>
          <p:nvPr userDrawn="1"/>
        </p:nvSpPr>
        <p:spPr>
          <a:xfrm>
            <a:off x="3448149" y="8724996"/>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16" name="Title Placeholder 1">
            <a:extLst>
              <a:ext uri="{FF2B5EF4-FFF2-40B4-BE49-F238E27FC236}">
                <a16:creationId xmlns:a16="http://schemas.microsoft.com/office/drawing/2014/main" id="{D2484ECF-70BF-DACD-4B94-90656CE4C2C1}"/>
              </a:ext>
            </a:extLst>
          </p:cNvPr>
          <p:cNvSpPr>
            <a:spLocks noGrp="1"/>
          </p:cNvSpPr>
          <p:nvPr>
            <p:ph type="title" hasCustomPrompt="1"/>
          </p:nvPr>
        </p:nvSpPr>
        <p:spPr>
          <a:xfrm>
            <a:off x="3448148" y="2514611"/>
            <a:ext cx="11391701" cy="2921428"/>
          </a:xfrm>
          <a:prstGeom prst="rect">
            <a:avLst/>
          </a:prstGeom>
        </p:spPr>
        <p:txBody>
          <a:bodyPr vert="horz" lIns="91440" tIns="45720" rIns="91440" bIns="45720" rtlCol="0" anchor="ctr">
            <a:noAutofit/>
          </a:bodyPr>
          <a:lstStyle>
            <a:lvl1pPr algn="ctr">
              <a:defRPr sz="6600">
                <a:solidFill>
                  <a:srgbClr val="1C355E"/>
                </a:solidFill>
              </a:defRPr>
            </a:lvl1pPr>
          </a:lstStyle>
          <a:p>
            <a:r>
              <a:rPr lang="en-US"/>
              <a:t>TEXT</a:t>
            </a:r>
          </a:p>
        </p:txBody>
      </p:sp>
      <p:sp>
        <p:nvSpPr>
          <p:cNvPr id="17" name="Text Placeholder 2">
            <a:extLst>
              <a:ext uri="{FF2B5EF4-FFF2-40B4-BE49-F238E27FC236}">
                <a16:creationId xmlns:a16="http://schemas.microsoft.com/office/drawing/2014/main" id="{BF76E279-4FA2-B03F-9AA0-B16F74A2373E}"/>
              </a:ext>
            </a:extLst>
          </p:cNvPr>
          <p:cNvSpPr>
            <a:spLocks noGrp="1"/>
          </p:cNvSpPr>
          <p:nvPr>
            <p:ph idx="1"/>
          </p:nvPr>
        </p:nvSpPr>
        <p:spPr>
          <a:xfrm>
            <a:off x="3448148" y="5642328"/>
            <a:ext cx="11391700" cy="469697"/>
          </a:xfrm>
          <a:prstGeom prst="rect">
            <a:avLst/>
          </a:prstGeom>
        </p:spPr>
        <p:txBody>
          <a:bodyPr vert="horz" lIns="91440" tIns="45720" rIns="91440" bIns="45720" rtlCol="0">
            <a:normAutofit/>
          </a:bodyPr>
          <a:lstStyle>
            <a:lvl1pPr algn="ctr">
              <a:defRPr sz="2400">
                <a:solidFill>
                  <a:srgbClr val="1C355E"/>
                </a:solidFill>
                <a:latin typeface="Poppins Bold" panose="00000800000000000000" charset="0"/>
                <a:cs typeface="Poppins Bold" panose="00000800000000000000" charset="0"/>
              </a:defRPr>
            </a:lvl1pPr>
          </a:lstStyle>
          <a:p>
            <a:pPr lvl="0"/>
            <a:r>
              <a:rPr lang="en-US"/>
              <a:t>Click to edit Master text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B3894AAC-2F57-51D6-F448-BFEB6F5E39B6}"/>
              </a:ext>
            </a:extLst>
          </p:cNvPr>
          <p:cNvSpPr/>
          <p:nvPr userDrawn="1"/>
        </p:nvSpPr>
        <p:spPr>
          <a:xfrm>
            <a:off x="1028700" y="1574359"/>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8" name="AutoShape 3">
            <a:extLst>
              <a:ext uri="{FF2B5EF4-FFF2-40B4-BE49-F238E27FC236}">
                <a16:creationId xmlns:a16="http://schemas.microsoft.com/office/drawing/2014/main" id="{A0E99EDB-C032-8732-36C4-ECB1D5C2AC7C}"/>
              </a:ext>
            </a:extLst>
          </p:cNvPr>
          <p:cNvSpPr/>
          <p:nvPr userDrawn="1"/>
        </p:nvSpPr>
        <p:spPr>
          <a:xfrm>
            <a:off x="1028700" y="5138738"/>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9" name="AutoShape 4">
            <a:extLst>
              <a:ext uri="{FF2B5EF4-FFF2-40B4-BE49-F238E27FC236}">
                <a16:creationId xmlns:a16="http://schemas.microsoft.com/office/drawing/2014/main" id="{23070B69-0019-E6CF-8308-D12EBEB07802}"/>
              </a:ext>
            </a:extLst>
          </p:cNvPr>
          <p:cNvSpPr/>
          <p:nvPr userDrawn="1"/>
        </p:nvSpPr>
        <p:spPr>
          <a:xfrm>
            <a:off x="1028700" y="8737255"/>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14" name="Freeform 9">
            <a:extLst>
              <a:ext uri="{FF2B5EF4-FFF2-40B4-BE49-F238E27FC236}">
                <a16:creationId xmlns:a16="http://schemas.microsoft.com/office/drawing/2014/main" id="{7EFF3697-6414-5250-575D-E353F72429AD}"/>
              </a:ext>
            </a:extLst>
          </p:cNvPr>
          <p:cNvSpPr/>
          <p:nvPr userDrawn="1"/>
        </p:nvSpPr>
        <p:spPr>
          <a:xfrm>
            <a:off x="847435" y="2818067"/>
            <a:ext cx="6057967" cy="5923951"/>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0000"/>
            </a:blip>
            <a:stretch>
              <a:fillRect l="-36240" r="-37604"/>
            </a:stretch>
          </a:blipFill>
        </p:spPr>
        <p:txBody>
          <a:bodyPr/>
          <a:lstStyle/>
          <a:p>
            <a:endParaRPr lang="en-US"/>
          </a:p>
        </p:txBody>
      </p:sp>
      <p:sp>
        <p:nvSpPr>
          <p:cNvPr id="15" name="Title Placeholder 1">
            <a:extLst>
              <a:ext uri="{FF2B5EF4-FFF2-40B4-BE49-F238E27FC236}">
                <a16:creationId xmlns:a16="http://schemas.microsoft.com/office/drawing/2014/main" id="{7CD215DB-CE5A-DD3E-11EC-544DF9BD70E2}"/>
              </a:ext>
            </a:extLst>
          </p:cNvPr>
          <p:cNvSpPr>
            <a:spLocks noGrp="1"/>
          </p:cNvSpPr>
          <p:nvPr>
            <p:ph type="title" hasCustomPrompt="1"/>
          </p:nvPr>
        </p:nvSpPr>
        <p:spPr>
          <a:xfrm>
            <a:off x="1050102" y="1856320"/>
            <a:ext cx="9465498" cy="2921428"/>
          </a:xfrm>
          <a:prstGeom prst="rect">
            <a:avLst/>
          </a:prstGeom>
        </p:spPr>
        <p:txBody>
          <a:bodyPr vert="horz" lIns="91440" tIns="45720" rIns="91440" bIns="45720" rtlCol="0" anchor="ctr">
            <a:noAutofit/>
          </a:bodyPr>
          <a:lstStyle>
            <a:lvl1pPr algn="l">
              <a:defRPr sz="6600">
                <a:solidFill>
                  <a:srgbClr val="1C355E"/>
                </a:solidFill>
              </a:defRPr>
            </a:lvl1pPr>
          </a:lstStyle>
          <a:p>
            <a:r>
              <a:rPr lang="en-US"/>
              <a:t>TEXT</a:t>
            </a:r>
          </a:p>
        </p:txBody>
      </p:sp>
      <p:sp>
        <p:nvSpPr>
          <p:cNvPr id="17" name="Text Placeholder 2">
            <a:extLst>
              <a:ext uri="{FF2B5EF4-FFF2-40B4-BE49-F238E27FC236}">
                <a16:creationId xmlns:a16="http://schemas.microsoft.com/office/drawing/2014/main" id="{8ABD0614-1DFC-B301-BDCE-CD08B640CEB8}"/>
              </a:ext>
            </a:extLst>
          </p:cNvPr>
          <p:cNvSpPr>
            <a:spLocks noGrp="1"/>
          </p:cNvSpPr>
          <p:nvPr>
            <p:ph idx="1"/>
          </p:nvPr>
        </p:nvSpPr>
        <p:spPr>
          <a:xfrm>
            <a:off x="4574563" y="5372100"/>
            <a:ext cx="5941037" cy="3058574"/>
          </a:xfrm>
          <a:prstGeom prst="rect">
            <a:avLst/>
          </a:prstGeom>
        </p:spPr>
        <p:txBody>
          <a:bodyPr vert="horz" lIns="91440" tIns="45720" rIns="91440" bIns="45720" rtlCol="0">
            <a:norm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B3894AAC-2F57-51D6-F448-BFEB6F5E39B6}"/>
              </a:ext>
            </a:extLst>
          </p:cNvPr>
          <p:cNvSpPr/>
          <p:nvPr userDrawn="1"/>
        </p:nvSpPr>
        <p:spPr>
          <a:xfrm>
            <a:off x="1060015" y="369453"/>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8" name="AutoShape 3">
            <a:extLst>
              <a:ext uri="{FF2B5EF4-FFF2-40B4-BE49-F238E27FC236}">
                <a16:creationId xmlns:a16="http://schemas.microsoft.com/office/drawing/2014/main" id="{A0E99EDB-C032-8732-36C4-ECB1D5C2AC7C}"/>
              </a:ext>
            </a:extLst>
          </p:cNvPr>
          <p:cNvSpPr/>
          <p:nvPr userDrawn="1"/>
        </p:nvSpPr>
        <p:spPr>
          <a:xfrm>
            <a:off x="1028700" y="3771900"/>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9" name="AutoShape 4">
            <a:extLst>
              <a:ext uri="{FF2B5EF4-FFF2-40B4-BE49-F238E27FC236}">
                <a16:creationId xmlns:a16="http://schemas.microsoft.com/office/drawing/2014/main" id="{23070B69-0019-E6CF-8308-D12EBEB07802}"/>
              </a:ext>
            </a:extLst>
          </p:cNvPr>
          <p:cNvSpPr/>
          <p:nvPr userDrawn="1"/>
        </p:nvSpPr>
        <p:spPr>
          <a:xfrm>
            <a:off x="1020351" y="9410700"/>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14" name="Freeform 9">
            <a:extLst>
              <a:ext uri="{FF2B5EF4-FFF2-40B4-BE49-F238E27FC236}">
                <a16:creationId xmlns:a16="http://schemas.microsoft.com/office/drawing/2014/main" id="{7EFF3697-6414-5250-575D-E353F72429AD}"/>
              </a:ext>
            </a:extLst>
          </p:cNvPr>
          <p:cNvSpPr/>
          <p:nvPr userDrawn="1"/>
        </p:nvSpPr>
        <p:spPr>
          <a:xfrm>
            <a:off x="11658600" y="3486749"/>
            <a:ext cx="6057967" cy="5923951"/>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lstStyle/>
          <a:p>
            <a:endParaRPr lang="en-US"/>
          </a:p>
        </p:txBody>
      </p:sp>
      <p:sp>
        <p:nvSpPr>
          <p:cNvPr id="15" name="Title Placeholder 1">
            <a:extLst>
              <a:ext uri="{FF2B5EF4-FFF2-40B4-BE49-F238E27FC236}">
                <a16:creationId xmlns:a16="http://schemas.microsoft.com/office/drawing/2014/main" id="{7CD215DB-CE5A-DD3E-11EC-544DF9BD70E2}"/>
              </a:ext>
            </a:extLst>
          </p:cNvPr>
          <p:cNvSpPr>
            <a:spLocks noGrp="1"/>
          </p:cNvSpPr>
          <p:nvPr>
            <p:ph type="title" hasCustomPrompt="1"/>
          </p:nvPr>
        </p:nvSpPr>
        <p:spPr>
          <a:xfrm>
            <a:off x="1081417" y="651414"/>
            <a:ext cx="9465498" cy="2921428"/>
          </a:xfrm>
          <a:prstGeom prst="rect">
            <a:avLst/>
          </a:prstGeom>
        </p:spPr>
        <p:txBody>
          <a:bodyPr vert="horz" lIns="91440" tIns="45720" rIns="91440" bIns="45720" rtlCol="0" anchor="ctr">
            <a:noAutofit/>
          </a:bodyPr>
          <a:lstStyle>
            <a:lvl1pPr algn="l">
              <a:defRPr sz="6600">
                <a:solidFill>
                  <a:srgbClr val="1C355E"/>
                </a:solidFill>
              </a:defRPr>
            </a:lvl1pPr>
          </a:lstStyle>
          <a:p>
            <a:r>
              <a:rPr lang="en-US"/>
              <a:t>TEXT</a:t>
            </a:r>
          </a:p>
        </p:txBody>
      </p:sp>
      <p:sp>
        <p:nvSpPr>
          <p:cNvPr id="17" name="Text Placeholder 2">
            <a:extLst>
              <a:ext uri="{FF2B5EF4-FFF2-40B4-BE49-F238E27FC236}">
                <a16:creationId xmlns:a16="http://schemas.microsoft.com/office/drawing/2014/main" id="{8ABD0614-1DFC-B301-BDCE-CD08B640CEB8}"/>
              </a:ext>
            </a:extLst>
          </p:cNvPr>
          <p:cNvSpPr>
            <a:spLocks noGrp="1"/>
          </p:cNvSpPr>
          <p:nvPr>
            <p:ph idx="1"/>
          </p:nvPr>
        </p:nvSpPr>
        <p:spPr>
          <a:xfrm>
            <a:off x="1024525" y="4272315"/>
            <a:ext cx="11389614" cy="1047802"/>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2" name="Text Placeholder 2">
            <a:extLst>
              <a:ext uri="{FF2B5EF4-FFF2-40B4-BE49-F238E27FC236}">
                <a16:creationId xmlns:a16="http://schemas.microsoft.com/office/drawing/2014/main" id="{79A0C4A0-C54C-337C-5501-9F1C2CF12800}"/>
              </a:ext>
            </a:extLst>
          </p:cNvPr>
          <p:cNvSpPr>
            <a:spLocks noGrp="1"/>
          </p:cNvSpPr>
          <p:nvPr>
            <p:ph idx="10"/>
          </p:nvPr>
        </p:nvSpPr>
        <p:spPr>
          <a:xfrm>
            <a:off x="1022439" y="3802618"/>
            <a:ext cx="11391700" cy="469697"/>
          </a:xfrm>
          <a:prstGeom prst="rect">
            <a:avLst/>
          </a:prstGeom>
        </p:spPr>
        <p:txBody>
          <a:bodyPr vert="horz" lIns="91440" tIns="45720" rIns="91440" bIns="45720" rtlCol="0">
            <a:noAutofit/>
          </a:bodyPr>
          <a:lstStyle>
            <a:lvl1pPr algn="l">
              <a:defRPr sz="2400">
                <a:solidFill>
                  <a:srgbClr val="1C355E"/>
                </a:solidFill>
                <a:latin typeface="Poppins Bold" panose="00000800000000000000" charset="0"/>
                <a:cs typeface="Poppins Bold" panose="00000800000000000000" charset="0"/>
              </a:defRPr>
            </a:lvl1pPr>
          </a:lstStyle>
          <a:p>
            <a:pPr lvl="0"/>
            <a:r>
              <a:rPr lang="en-US"/>
              <a:t>Click to edit Master text style</a:t>
            </a:r>
          </a:p>
        </p:txBody>
      </p:sp>
      <p:sp>
        <p:nvSpPr>
          <p:cNvPr id="3" name="Text Placeholder 2">
            <a:extLst>
              <a:ext uri="{FF2B5EF4-FFF2-40B4-BE49-F238E27FC236}">
                <a16:creationId xmlns:a16="http://schemas.microsoft.com/office/drawing/2014/main" id="{52F4F2E5-CDBE-AF5F-175F-1BB1470BFBB6}"/>
              </a:ext>
            </a:extLst>
          </p:cNvPr>
          <p:cNvSpPr>
            <a:spLocks noGrp="1"/>
          </p:cNvSpPr>
          <p:nvPr>
            <p:ph idx="11"/>
          </p:nvPr>
        </p:nvSpPr>
        <p:spPr>
          <a:xfrm>
            <a:off x="1022439" y="6276816"/>
            <a:ext cx="11389614" cy="1047802"/>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4" name="Text Placeholder 2">
            <a:extLst>
              <a:ext uri="{FF2B5EF4-FFF2-40B4-BE49-F238E27FC236}">
                <a16:creationId xmlns:a16="http://schemas.microsoft.com/office/drawing/2014/main" id="{1D875082-1F00-DD9F-4169-6F20ED20BE76}"/>
              </a:ext>
            </a:extLst>
          </p:cNvPr>
          <p:cNvSpPr>
            <a:spLocks noGrp="1"/>
          </p:cNvSpPr>
          <p:nvPr>
            <p:ph idx="12"/>
          </p:nvPr>
        </p:nvSpPr>
        <p:spPr>
          <a:xfrm>
            <a:off x="1020353" y="5807119"/>
            <a:ext cx="11391700" cy="469697"/>
          </a:xfrm>
          <a:prstGeom prst="rect">
            <a:avLst/>
          </a:prstGeom>
        </p:spPr>
        <p:txBody>
          <a:bodyPr vert="horz" lIns="91440" tIns="45720" rIns="91440" bIns="45720" rtlCol="0">
            <a:noAutofit/>
          </a:bodyPr>
          <a:lstStyle>
            <a:lvl1pPr algn="l">
              <a:defRPr sz="2400">
                <a:solidFill>
                  <a:srgbClr val="1C355E"/>
                </a:solidFill>
                <a:latin typeface="Poppins Bold" panose="00000800000000000000" charset="0"/>
                <a:cs typeface="Poppins Bold" panose="00000800000000000000" charset="0"/>
              </a:defRPr>
            </a:lvl1pPr>
          </a:lstStyle>
          <a:p>
            <a:pPr lvl="0"/>
            <a:r>
              <a:rPr lang="en-US"/>
              <a:t>Click to edit Master text style</a:t>
            </a:r>
          </a:p>
        </p:txBody>
      </p:sp>
      <p:sp>
        <p:nvSpPr>
          <p:cNvPr id="5" name="Text Placeholder 2">
            <a:extLst>
              <a:ext uri="{FF2B5EF4-FFF2-40B4-BE49-F238E27FC236}">
                <a16:creationId xmlns:a16="http://schemas.microsoft.com/office/drawing/2014/main" id="{68EE7BDF-B294-A389-B49B-87C69F96976E}"/>
              </a:ext>
            </a:extLst>
          </p:cNvPr>
          <p:cNvSpPr>
            <a:spLocks noGrp="1"/>
          </p:cNvSpPr>
          <p:nvPr>
            <p:ph idx="13"/>
          </p:nvPr>
        </p:nvSpPr>
        <p:spPr>
          <a:xfrm>
            <a:off x="1022439" y="8233476"/>
            <a:ext cx="11389614" cy="1047802"/>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6" name="Text Placeholder 2">
            <a:extLst>
              <a:ext uri="{FF2B5EF4-FFF2-40B4-BE49-F238E27FC236}">
                <a16:creationId xmlns:a16="http://schemas.microsoft.com/office/drawing/2014/main" id="{98C7A113-3220-D0B7-EDA0-AC78ABEA266D}"/>
              </a:ext>
            </a:extLst>
          </p:cNvPr>
          <p:cNvSpPr>
            <a:spLocks noGrp="1"/>
          </p:cNvSpPr>
          <p:nvPr>
            <p:ph idx="14"/>
          </p:nvPr>
        </p:nvSpPr>
        <p:spPr>
          <a:xfrm>
            <a:off x="1020353" y="7763779"/>
            <a:ext cx="11391700" cy="469697"/>
          </a:xfrm>
          <a:prstGeom prst="rect">
            <a:avLst/>
          </a:prstGeom>
        </p:spPr>
        <p:txBody>
          <a:bodyPr vert="horz" lIns="91440" tIns="45720" rIns="91440" bIns="45720" rtlCol="0">
            <a:noAutofit/>
          </a:bodyPr>
          <a:lstStyle>
            <a:lvl1pPr algn="l">
              <a:defRPr sz="2400">
                <a:solidFill>
                  <a:srgbClr val="1C355E"/>
                </a:solidFill>
                <a:latin typeface="Poppins Bold" panose="00000800000000000000" charset="0"/>
                <a:cs typeface="Poppins Bold" panose="00000800000000000000" charset="0"/>
              </a:defRPr>
            </a:lvl1pPr>
          </a:lstStyle>
          <a:p>
            <a:pPr lvl="0"/>
            <a:r>
              <a:rPr lang="en-US"/>
              <a:t>Click to edit Master text style</a:t>
            </a:r>
          </a:p>
        </p:txBody>
      </p:sp>
    </p:spTree>
    <p:extLst>
      <p:ext uri="{BB962C8B-B14F-4D97-AF65-F5344CB8AC3E}">
        <p14:creationId xmlns:p14="http://schemas.microsoft.com/office/powerpoint/2010/main" val="43822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D79790D3-ABB2-476C-9C0A-C3554B603ED3}"/>
              </a:ext>
            </a:extLst>
          </p:cNvPr>
          <p:cNvSpPr/>
          <p:nvPr userDrawn="1"/>
        </p:nvSpPr>
        <p:spPr>
          <a:xfrm>
            <a:off x="5867598" y="1574359"/>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8" name="AutoShape 3">
            <a:extLst>
              <a:ext uri="{FF2B5EF4-FFF2-40B4-BE49-F238E27FC236}">
                <a16:creationId xmlns:a16="http://schemas.microsoft.com/office/drawing/2014/main" id="{BFEEB933-1DA1-AD52-5D66-C0BF44429CA0}"/>
              </a:ext>
            </a:extLst>
          </p:cNvPr>
          <p:cNvSpPr/>
          <p:nvPr userDrawn="1"/>
        </p:nvSpPr>
        <p:spPr>
          <a:xfrm>
            <a:off x="5867598" y="5138738"/>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9" name="AutoShape 4">
            <a:extLst>
              <a:ext uri="{FF2B5EF4-FFF2-40B4-BE49-F238E27FC236}">
                <a16:creationId xmlns:a16="http://schemas.microsoft.com/office/drawing/2014/main" id="{BF4F7F95-D55B-6223-96FB-757151D1E73F}"/>
              </a:ext>
            </a:extLst>
          </p:cNvPr>
          <p:cNvSpPr/>
          <p:nvPr userDrawn="1"/>
        </p:nvSpPr>
        <p:spPr>
          <a:xfrm>
            <a:off x="5867598" y="8737255"/>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14" name="Freeform 9">
            <a:extLst>
              <a:ext uri="{FF2B5EF4-FFF2-40B4-BE49-F238E27FC236}">
                <a16:creationId xmlns:a16="http://schemas.microsoft.com/office/drawing/2014/main" id="{73EDD9D1-9B0F-F504-BAFE-E56F01327635}"/>
              </a:ext>
            </a:extLst>
          </p:cNvPr>
          <p:cNvSpPr/>
          <p:nvPr userDrawn="1"/>
        </p:nvSpPr>
        <p:spPr>
          <a:xfrm>
            <a:off x="7568271" y="2799017"/>
            <a:ext cx="6057967" cy="5923951"/>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lstStyle/>
          <a:p>
            <a:endParaRPr lang="en-US"/>
          </a:p>
        </p:txBody>
      </p:sp>
      <p:sp>
        <p:nvSpPr>
          <p:cNvPr id="15" name="Text Placeholder 2">
            <a:extLst>
              <a:ext uri="{FF2B5EF4-FFF2-40B4-BE49-F238E27FC236}">
                <a16:creationId xmlns:a16="http://schemas.microsoft.com/office/drawing/2014/main" id="{74DF3CD3-C423-DCE7-B2A9-E40C341A23B8}"/>
              </a:ext>
            </a:extLst>
          </p:cNvPr>
          <p:cNvSpPr>
            <a:spLocks noGrp="1"/>
          </p:cNvSpPr>
          <p:nvPr>
            <p:ph idx="1"/>
          </p:nvPr>
        </p:nvSpPr>
        <p:spPr>
          <a:xfrm>
            <a:off x="11362539" y="5387474"/>
            <a:ext cx="5941037" cy="3058574"/>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16" name="Title Placeholder 1">
            <a:extLst>
              <a:ext uri="{FF2B5EF4-FFF2-40B4-BE49-F238E27FC236}">
                <a16:creationId xmlns:a16="http://schemas.microsoft.com/office/drawing/2014/main" id="{717B3784-4DF2-6A5F-96C5-3F67B809B29E}"/>
              </a:ext>
            </a:extLst>
          </p:cNvPr>
          <p:cNvSpPr>
            <a:spLocks noGrp="1"/>
          </p:cNvSpPr>
          <p:nvPr>
            <p:ph type="title" hasCustomPrompt="1"/>
          </p:nvPr>
        </p:nvSpPr>
        <p:spPr>
          <a:xfrm>
            <a:off x="8313338" y="1850090"/>
            <a:ext cx="8945962" cy="2921428"/>
          </a:xfrm>
          <a:prstGeom prst="rect">
            <a:avLst/>
          </a:prstGeom>
        </p:spPr>
        <p:txBody>
          <a:bodyPr vert="horz" lIns="91440" tIns="45720" rIns="91440" bIns="45720" rtlCol="0" anchor="ctr">
            <a:noAutofit/>
          </a:bodyPr>
          <a:lstStyle>
            <a:lvl1pPr algn="l">
              <a:defRPr sz="6600">
                <a:solidFill>
                  <a:srgbClr val="1C355E"/>
                </a:solidFill>
              </a:defRPr>
            </a:lvl1pPr>
          </a:lstStyle>
          <a:p>
            <a:r>
              <a:rPr lang="en-US"/>
              <a:t>TEXT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2169CCD9-AB09-1E65-97EA-507665633049}"/>
              </a:ext>
            </a:extLst>
          </p:cNvPr>
          <p:cNvSpPr/>
          <p:nvPr userDrawn="1"/>
        </p:nvSpPr>
        <p:spPr>
          <a:xfrm>
            <a:off x="1028700" y="1574359"/>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11" name="AutoShape 3">
            <a:extLst>
              <a:ext uri="{FF2B5EF4-FFF2-40B4-BE49-F238E27FC236}">
                <a16:creationId xmlns:a16="http://schemas.microsoft.com/office/drawing/2014/main" id="{DB8AFD94-BB04-9681-494C-02466A0ACC2B}"/>
              </a:ext>
            </a:extLst>
          </p:cNvPr>
          <p:cNvSpPr/>
          <p:nvPr userDrawn="1"/>
        </p:nvSpPr>
        <p:spPr>
          <a:xfrm>
            <a:off x="1028700" y="5138738"/>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19" name="AutoShape 11">
            <a:extLst>
              <a:ext uri="{FF2B5EF4-FFF2-40B4-BE49-F238E27FC236}">
                <a16:creationId xmlns:a16="http://schemas.microsoft.com/office/drawing/2014/main" id="{5F662616-5B3D-A920-2671-34D572104106}"/>
              </a:ext>
            </a:extLst>
          </p:cNvPr>
          <p:cNvSpPr/>
          <p:nvPr userDrawn="1"/>
        </p:nvSpPr>
        <p:spPr>
          <a:xfrm>
            <a:off x="1028700" y="8737255"/>
            <a:ext cx="16228619"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20" name="Freeform 12">
            <a:extLst>
              <a:ext uri="{FF2B5EF4-FFF2-40B4-BE49-F238E27FC236}">
                <a16:creationId xmlns:a16="http://schemas.microsoft.com/office/drawing/2014/main" id="{1FB582EB-19D7-6AE0-F9D5-771EBF03B940}"/>
              </a:ext>
            </a:extLst>
          </p:cNvPr>
          <p:cNvSpPr/>
          <p:nvPr userDrawn="1"/>
        </p:nvSpPr>
        <p:spPr>
          <a:xfrm>
            <a:off x="847435" y="2818067"/>
            <a:ext cx="6057967" cy="5923951"/>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noAutofit/>
          </a:bodyPr>
          <a:lstStyle/>
          <a:p>
            <a:endParaRPr lang="en-US"/>
          </a:p>
        </p:txBody>
      </p:sp>
      <p:sp>
        <p:nvSpPr>
          <p:cNvPr id="21" name="Text Placeholder 2">
            <a:extLst>
              <a:ext uri="{FF2B5EF4-FFF2-40B4-BE49-F238E27FC236}">
                <a16:creationId xmlns:a16="http://schemas.microsoft.com/office/drawing/2014/main" id="{B0EC774D-D8A3-818F-8B9D-6BAC557E2387}"/>
              </a:ext>
            </a:extLst>
          </p:cNvPr>
          <p:cNvSpPr>
            <a:spLocks noGrp="1"/>
          </p:cNvSpPr>
          <p:nvPr>
            <p:ph idx="1"/>
          </p:nvPr>
        </p:nvSpPr>
        <p:spPr>
          <a:xfrm>
            <a:off x="7302267" y="6349339"/>
            <a:ext cx="4889734" cy="2146949"/>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22" name="Text Placeholder 2">
            <a:extLst>
              <a:ext uri="{FF2B5EF4-FFF2-40B4-BE49-F238E27FC236}">
                <a16:creationId xmlns:a16="http://schemas.microsoft.com/office/drawing/2014/main" id="{2C6D462C-0FA8-C7F2-EE70-820784FCEBF6}"/>
              </a:ext>
            </a:extLst>
          </p:cNvPr>
          <p:cNvSpPr>
            <a:spLocks noGrp="1"/>
          </p:cNvSpPr>
          <p:nvPr>
            <p:ph idx="10"/>
          </p:nvPr>
        </p:nvSpPr>
        <p:spPr>
          <a:xfrm>
            <a:off x="12588865" y="6349339"/>
            <a:ext cx="4668453" cy="2146949"/>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23" name="Title Placeholder 1">
            <a:extLst>
              <a:ext uri="{FF2B5EF4-FFF2-40B4-BE49-F238E27FC236}">
                <a16:creationId xmlns:a16="http://schemas.microsoft.com/office/drawing/2014/main" id="{A47A0989-F730-0D17-36D4-A16E58D925F3}"/>
              </a:ext>
            </a:extLst>
          </p:cNvPr>
          <p:cNvSpPr>
            <a:spLocks noGrp="1"/>
          </p:cNvSpPr>
          <p:nvPr>
            <p:ph type="title" hasCustomPrompt="1"/>
          </p:nvPr>
        </p:nvSpPr>
        <p:spPr>
          <a:xfrm>
            <a:off x="1143000" y="1790712"/>
            <a:ext cx="8267700" cy="2921428"/>
          </a:xfrm>
          <a:prstGeom prst="rect">
            <a:avLst/>
          </a:prstGeom>
        </p:spPr>
        <p:txBody>
          <a:bodyPr vert="horz" lIns="91440" tIns="45720" rIns="91440" bIns="45720" rtlCol="0" anchor="ctr">
            <a:noAutofit/>
          </a:bodyPr>
          <a:lstStyle>
            <a:lvl1pPr algn="l">
              <a:defRPr sz="6600">
                <a:solidFill>
                  <a:srgbClr val="1C355E"/>
                </a:solidFill>
              </a:defRPr>
            </a:lvl1pPr>
          </a:lstStyle>
          <a:p>
            <a:r>
              <a:rPr lang="en-US"/>
              <a:t>TEXT</a:t>
            </a:r>
          </a:p>
        </p:txBody>
      </p:sp>
      <p:sp>
        <p:nvSpPr>
          <p:cNvPr id="24" name="Text Placeholder 2">
            <a:extLst>
              <a:ext uri="{FF2B5EF4-FFF2-40B4-BE49-F238E27FC236}">
                <a16:creationId xmlns:a16="http://schemas.microsoft.com/office/drawing/2014/main" id="{3BD0347B-C4C2-776E-5A14-06D93F8597F5}"/>
              </a:ext>
            </a:extLst>
          </p:cNvPr>
          <p:cNvSpPr>
            <a:spLocks noGrp="1"/>
          </p:cNvSpPr>
          <p:nvPr>
            <p:ph idx="11"/>
          </p:nvPr>
        </p:nvSpPr>
        <p:spPr>
          <a:xfrm>
            <a:off x="7304348" y="5813100"/>
            <a:ext cx="4668453" cy="469697"/>
          </a:xfrm>
          <a:prstGeom prst="rect">
            <a:avLst/>
          </a:prstGeom>
        </p:spPr>
        <p:txBody>
          <a:bodyPr vert="horz" lIns="91440" tIns="45720" rIns="91440" bIns="45720" rtlCol="0">
            <a:noAutofit/>
          </a:bodyPr>
          <a:lstStyle>
            <a:lvl1pPr>
              <a:defRPr sz="2200">
                <a:solidFill>
                  <a:srgbClr val="1C355E"/>
                </a:solidFill>
                <a:latin typeface="Poppins Bold" panose="00000800000000000000" charset="0"/>
                <a:cs typeface="Poppins Bold" panose="00000800000000000000" charset="0"/>
              </a:defRPr>
            </a:lvl1pPr>
          </a:lstStyle>
          <a:p>
            <a:pPr lvl="0"/>
            <a:r>
              <a:rPr lang="en-US"/>
              <a:t>Click to edit Master text style</a:t>
            </a:r>
          </a:p>
        </p:txBody>
      </p:sp>
      <p:sp>
        <p:nvSpPr>
          <p:cNvPr id="25" name="Text Placeholder 2">
            <a:extLst>
              <a:ext uri="{FF2B5EF4-FFF2-40B4-BE49-F238E27FC236}">
                <a16:creationId xmlns:a16="http://schemas.microsoft.com/office/drawing/2014/main" id="{5F42D824-57A0-5076-61E9-FE6311B57BA0}"/>
              </a:ext>
            </a:extLst>
          </p:cNvPr>
          <p:cNvSpPr>
            <a:spLocks noGrp="1"/>
          </p:cNvSpPr>
          <p:nvPr>
            <p:ph idx="12"/>
          </p:nvPr>
        </p:nvSpPr>
        <p:spPr>
          <a:xfrm>
            <a:off x="12588864" y="5813100"/>
            <a:ext cx="4668453" cy="469697"/>
          </a:xfrm>
          <a:prstGeom prst="rect">
            <a:avLst/>
          </a:prstGeom>
        </p:spPr>
        <p:txBody>
          <a:bodyPr vert="horz" lIns="91440" tIns="45720" rIns="91440" bIns="45720" rtlCol="0">
            <a:noAutofit/>
          </a:bodyPr>
          <a:lstStyle>
            <a:lvl1pPr>
              <a:defRPr sz="2200">
                <a:solidFill>
                  <a:srgbClr val="1C355E"/>
                </a:solidFill>
                <a:latin typeface="Poppins Bold" panose="00000800000000000000" charset="0"/>
                <a:cs typeface="Poppins Bold" panose="00000800000000000000" charset="0"/>
              </a:defRPr>
            </a:lvl1pPr>
          </a:lstStyle>
          <a:p>
            <a:pPr lvl="0"/>
            <a:r>
              <a:rPr lang="en-US"/>
              <a:t>Click to edit Master text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AFDFFF5D-2C7D-0F91-365C-40FDD948F926}"/>
              </a:ext>
            </a:extLst>
          </p:cNvPr>
          <p:cNvSpPr/>
          <p:nvPr userDrawn="1"/>
        </p:nvSpPr>
        <p:spPr>
          <a:xfrm>
            <a:off x="5867598" y="1574359"/>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14" name="Freeform 3">
            <a:extLst>
              <a:ext uri="{FF2B5EF4-FFF2-40B4-BE49-F238E27FC236}">
                <a16:creationId xmlns:a16="http://schemas.microsoft.com/office/drawing/2014/main" id="{734148F9-1112-DD7F-216A-D402E0BFC133}"/>
              </a:ext>
            </a:extLst>
          </p:cNvPr>
          <p:cNvSpPr/>
          <p:nvPr userDrawn="1"/>
        </p:nvSpPr>
        <p:spPr>
          <a:xfrm>
            <a:off x="7568271" y="2799017"/>
            <a:ext cx="6057967" cy="5923951"/>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noAutofit/>
          </a:bodyPr>
          <a:lstStyle/>
          <a:p>
            <a:endParaRPr lang="en-US"/>
          </a:p>
        </p:txBody>
      </p:sp>
      <p:sp>
        <p:nvSpPr>
          <p:cNvPr id="15" name="AutoShape 4">
            <a:extLst>
              <a:ext uri="{FF2B5EF4-FFF2-40B4-BE49-F238E27FC236}">
                <a16:creationId xmlns:a16="http://schemas.microsoft.com/office/drawing/2014/main" id="{AB0701B6-0CC7-FEE7-D340-9CD183D03A7E}"/>
              </a:ext>
            </a:extLst>
          </p:cNvPr>
          <p:cNvSpPr/>
          <p:nvPr userDrawn="1"/>
        </p:nvSpPr>
        <p:spPr>
          <a:xfrm>
            <a:off x="5867598" y="5138738"/>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16" name="AutoShape 5">
            <a:extLst>
              <a:ext uri="{FF2B5EF4-FFF2-40B4-BE49-F238E27FC236}">
                <a16:creationId xmlns:a16="http://schemas.microsoft.com/office/drawing/2014/main" id="{4DEF7485-A2C8-04F5-F72B-D22572EA9693}"/>
              </a:ext>
            </a:extLst>
          </p:cNvPr>
          <p:cNvSpPr/>
          <p:nvPr userDrawn="1"/>
        </p:nvSpPr>
        <p:spPr>
          <a:xfrm>
            <a:off x="5867598" y="8737255"/>
            <a:ext cx="11391702" cy="0"/>
          </a:xfrm>
          <a:prstGeom prst="line">
            <a:avLst/>
          </a:prstGeom>
          <a:ln w="28575" cap="flat">
            <a:solidFill>
              <a:srgbClr val="C00E1A"/>
            </a:solidFill>
            <a:prstDash val="solid"/>
            <a:headEnd type="none" w="sm" len="sm"/>
            <a:tailEnd type="none" w="sm" len="sm"/>
          </a:ln>
        </p:spPr>
        <p:txBody>
          <a:bodyPr>
            <a:noAutofit/>
          </a:bodyPr>
          <a:lstStyle/>
          <a:p>
            <a:endParaRPr lang="en-US"/>
          </a:p>
        </p:txBody>
      </p:sp>
      <p:sp>
        <p:nvSpPr>
          <p:cNvPr id="21" name="Text Placeholder 2">
            <a:extLst>
              <a:ext uri="{FF2B5EF4-FFF2-40B4-BE49-F238E27FC236}">
                <a16:creationId xmlns:a16="http://schemas.microsoft.com/office/drawing/2014/main" id="{9399949D-79E8-928A-8B0B-E9FF2457F3EB}"/>
              </a:ext>
            </a:extLst>
          </p:cNvPr>
          <p:cNvSpPr>
            <a:spLocks noGrp="1"/>
          </p:cNvSpPr>
          <p:nvPr>
            <p:ph idx="1"/>
          </p:nvPr>
        </p:nvSpPr>
        <p:spPr>
          <a:xfrm>
            <a:off x="12369566" y="5509688"/>
            <a:ext cx="4889734" cy="2986611"/>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22" name="Title Placeholder 1">
            <a:extLst>
              <a:ext uri="{FF2B5EF4-FFF2-40B4-BE49-F238E27FC236}">
                <a16:creationId xmlns:a16="http://schemas.microsoft.com/office/drawing/2014/main" id="{BC8DD49B-8F78-9B44-1DE1-CA1A0EECEE56}"/>
              </a:ext>
            </a:extLst>
          </p:cNvPr>
          <p:cNvSpPr>
            <a:spLocks noGrp="1"/>
          </p:cNvSpPr>
          <p:nvPr>
            <p:ph type="title" hasCustomPrompt="1"/>
          </p:nvPr>
        </p:nvSpPr>
        <p:spPr>
          <a:xfrm>
            <a:off x="8001000" y="1916604"/>
            <a:ext cx="9258300" cy="2921428"/>
          </a:xfrm>
          <a:prstGeom prst="rect">
            <a:avLst/>
          </a:prstGeom>
        </p:spPr>
        <p:txBody>
          <a:bodyPr vert="horz" lIns="91440" tIns="45720" rIns="91440" bIns="45720" rtlCol="0" anchor="ctr">
            <a:noAutofit/>
          </a:bodyPr>
          <a:lstStyle>
            <a:lvl1pPr algn="l">
              <a:defRPr sz="6600">
                <a:solidFill>
                  <a:srgbClr val="1C355E"/>
                </a:solidFill>
              </a:defRPr>
            </a:lvl1pPr>
          </a:lstStyle>
          <a:p>
            <a:r>
              <a:rPr lang="en-US"/>
              <a:t>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52CD9A57-7D6A-5848-1EE9-B911D4F87BDF}"/>
              </a:ext>
            </a:extLst>
          </p:cNvPr>
          <p:cNvSpPr/>
          <p:nvPr userDrawn="1"/>
        </p:nvSpPr>
        <p:spPr>
          <a:xfrm>
            <a:off x="8812523" y="342900"/>
            <a:ext cx="9500529" cy="9290356"/>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D6BE-3150-BB8C-5EE6-7AC6F7D0CADB}"/>
              </a:ext>
            </a:extLst>
          </p:cNvPr>
          <p:cNvSpPr>
            <a:spLocks noGrp="1"/>
          </p:cNvSpPr>
          <p:nvPr>
            <p:ph type="title"/>
          </p:nvPr>
        </p:nvSpPr>
        <p:spPr>
          <a:xfrm>
            <a:off x="666198" y="498231"/>
            <a:ext cx="16980655" cy="1143000"/>
          </a:xfrm>
        </p:spPr>
        <p:txBody>
          <a:bodyPr>
            <a:noAutofit/>
          </a:bodyPr>
          <a:lstStyle>
            <a:lvl1pPr>
              <a:defRPr sz="7200">
                <a:solidFill>
                  <a:srgbClr val="1C355E"/>
                </a:solidFill>
              </a:defRPr>
            </a:lvl1pPr>
          </a:lstStyle>
          <a:p>
            <a:r>
              <a:rPr lang="en-US"/>
              <a:t>Click to edit Master title style</a:t>
            </a:r>
          </a:p>
        </p:txBody>
      </p:sp>
      <p:sp>
        <p:nvSpPr>
          <p:cNvPr id="6" name="AutoShape 2">
            <a:extLst>
              <a:ext uri="{FF2B5EF4-FFF2-40B4-BE49-F238E27FC236}">
                <a16:creationId xmlns:a16="http://schemas.microsoft.com/office/drawing/2014/main" id="{0B1D2559-4212-770D-7A06-EC168ED595B7}"/>
              </a:ext>
            </a:extLst>
          </p:cNvPr>
          <p:cNvSpPr/>
          <p:nvPr userDrawn="1"/>
        </p:nvSpPr>
        <p:spPr>
          <a:xfrm>
            <a:off x="3448149" y="1638300"/>
            <a:ext cx="11391702" cy="0"/>
          </a:xfrm>
          <a:prstGeom prst="line">
            <a:avLst/>
          </a:prstGeom>
          <a:ln w="28575" cap="flat">
            <a:solidFill>
              <a:srgbClr val="C00E1A"/>
            </a:solidFill>
            <a:prstDash val="solid"/>
            <a:headEnd type="none" w="sm" len="sm"/>
            <a:tailEnd type="none" w="sm" len="sm"/>
          </a:ln>
        </p:spPr>
        <p:txBody>
          <a:bodyPr/>
          <a:lstStyle/>
          <a:p>
            <a:endParaRPr lang="en-US"/>
          </a:p>
        </p:txBody>
      </p:sp>
      <p:sp>
        <p:nvSpPr>
          <p:cNvPr id="3" name="Freeform 3">
            <a:extLst>
              <a:ext uri="{FF2B5EF4-FFF2-40B4-BE49-F238E27FC236}">
                <a16:creationId xmlns:a16="http://schemas.microsoft.com/office/drawing/2014/main" id="{559500FD-4ACB-6A50-FEBC-CAB1DD4D36F9}"/>
              </a:ext>
            </a:extLst>
          </p:cNvPr>
          <p:cNvSpPr/>
          <p:nvPr userDrawn="1"/>
        </p:nvSpPr>
        <p:spPr>
          <a:xfrm>
            <a:off x="9753600" y="847055"/>
            <a:ext cx="9144000" cy="8941714"/>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lstStyle/>
          <a:p>
            <a:endParaRPr lang="en-US"/>
          </a:p>
        </p:txBody>
      </p:sp>
    </p:spTree>
    <p:extLst>
      <p:ext uri="{BB962C8B-B14F-4D97-AF65-F5344CB8AC3E}">
        <p14:creationId xmlns:p14="http://schemas.microsoft.com/office/powerpoint/2010/main" val="283696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7C4A-6036-A3D4-7905-18581E11BBA4}"/>
              </a:ext>
            </a:extLst>
          </p:cNvPr>
          <p:cNvSpPr>
            <a:spLocks noGrp="1"/>
          </p:cNvSpPr>
          <p:nvPr>
            <p:ph type="title"/>
          </p:nvPr>
        </p:nvSpPr>
        <p:spPr/>
        <p:txBody>
          <a:bodyPr>
            <a:noAutofit/>
          </a:bodyPr>
          <a:lstStyle>
            <a:lvl1pPr>
              <a:defRPr>
                <a:solidFill>
                  <a:srgbClr val="1C355E"/>
                </a:solidFill>
              </a:defRPr>
            </a:lvl1pPr>
          </a:lstStyle>
          <a:p>
            <a:r>
              <a:rPr lang="en-US"/>
              <a:t>Click to edit Master title style</a:t>
            </a:r>
          </a:p>
        </p:txBody>
      </p:sp>
      <p:sp>
        <p:nvSpPr>
          <p:cNvPr id="7" name="Freeform 12">
            <a:extLst>
              <a:ext uri="{FF2B5EF4-FFF2-40B4-BE49-F238E27FC236}">
                <a16:creationId xmlns:a16="http://schemas.microsoft.com/office/drawing/2014/main" id="{6EF51A33-D788-EED1-B8F4-0014EE3405BC}"/>
              </a:ext>
            </a:extLst>
          </p:cNvPr>
          <p:cNvSpPr/>
          <p:nvPr userDrawn="1"/>
        </p:nvSpPr>
        <p:spPr>
          <a:xfrm>
            <a:off x="-28183" y="1417639"/>
            <a:ext cx="5895584" cy="5765160"/>
          </a:xfrm>
          <a:custGeom>
            <a:avLst/>
            <a:gdLst/>
            <a:ahLst/>
            <a:cxnLst/>
            <a:rect l="l" t="t" r="r" b="b"/>
            <a:pathLst>
              <a:path w="6057967" h="5923951">
                <a:moveTo>
                  <a:pt x="0" y="0"/>
                </a:moveTo>
                <a:lnTo>
                  <a:pt x="6057967" y="0"/>
                </a:lnTo>
                <a:lnTo>
                  <a:pt x="6057967" y="5923951"/>
                </a:lnTo>
                <a:lnTo>
                  <a:pt x="0" y="5923951"/>
                </a:lnTo>
                <a:lnTo>
                  <a:pt x="0" y="0"/>
                </a:lnTo>
                <a:close/>
              </a:path>
            </a:pathLst>
          </a:custGeom>
          <a:blipFill>
            <a:blip r:embed="rId2">
              <a:alphaModFix amt="19999"/>
            </a:blip>
            <a:stretch>
              <a:fillRect l="-36240" r="-37604"/>
            </a:stretch>
          </a:blipFill>
        </p:spPr>
        <p:txBody>
          <a:bodyPr/>
          <a:lstStyle/>
          <a:p>
            <a:endParaRPr lang="en-US"/>
          </a:p>
        </p:txBody>
      </p:sp>
      <p:sp>
        <p:nvSpPr>
          <p:cNvPr id="8" name="Text Placeholder 2">
            <a:extLst>
              <a:ext uri="{FF2B5EF4-FFF2-40B4-BE49-F238E27FC236}">
                <a16:creationId xmlns:a16="http://schemas.microsoft.com/office/drawing/2014/main" id="{47B5C611-D7B9-5A58-96F6-3ABE1B306315}"/>
              </a:ext>
            </a:extLst>
          </p:cNvPr>
          <p:cNvSpPr>
            <a:spLocks noGrp="1"/>
          </p:cNvSpPr>
          <p:nvPr>
            <p:ph idx="1"/>
          </p:nvPr>
        </p:nvSpPr>
        <p:spPr>
          <a:xfrm>
            <a:off x="457200" y="2095499"/>
            <a:ext cx="12954000" cy="6773862"/>
          </a:xfrm>
          <a:prstGeom prst="rect">
            <a:avLst/>
          </a:prstGeom>
        </p:spPr>
        <p:txBody>
          <a:bodyPr vert="horz" lIns="91440" tIns="45720" rIns="91440" bIns="45720" rtlCol="0">
            <a:noAutofit/>
          </a:bodyPr>
          <a:lstStyle>
            <a:lvl1pPr>
              <a:defRPr sz="1800">
                <a:solidFill>
                  <a:srgbClr val="1C355E"/>
                </a:solidFill>
                <a:latin typeface="Poppins" panose="00000500000000000000" pitchFamily="2" charset="0"/>
                <a:cs typeface="Poppins" panose="00000500000000000000" pitchFamily="2" charset="0"/>
              </a:defRPr>
            </a:lvl1pPr>
          </a:lstStyle>
          <a:p>
            <a:pPr lvl="0"/>
            <a:r>
              <a:rPr lang="en-US"/>
              <a:t>Click to edit Master text style</a:t>
            </a:r>
          </a:p>
        </p:txBody>
      </p:sp>
      <p:sp>
        <p:nvSpPr>
          <p:cNvPr id="9" name="AutoShape 4">
            <a:extLst>
              <a:ext uri="{FF2B5EF4-FFF2-40B4-BE49-F238E27FC236}">
                <a16:creationId xmlns:a16="http://schemas.microsoft.com/office/drawing/2014/main" id="{FD22BC83-34EB-1F11-313B-4D628615A8A1}"/>
              </a:ext>
            </a:extLst>
          </p:cNvPr>
          <p:cNvSpPr/>
          <p:nvPr userDrawn="1"/>
        </p:nvSpPr>
        <p:spPr>
          <a:xfrm flipH="1" flipV="1">
            <a:off x="13868400" y="417909"/>
            <a:ext cx="76200" cy="9451181"/>
          </a:xfrm>
          <a:prstGeom prst="line">
            <a:avLst/>
          </a:prstGeom>
          <a:ln w="28575" cap="flat">
            <a:solidFill>
              <a:srgbClr val="C00E1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39122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763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763000" cy="571500"/>
          </a:xfrm>
          <a:prstGeom prst="rect">
            <a:avLst/>
          </a:prstGeom>
        </p:spPr>
        <p:txBody>
          <a:bodyPr vert="horz" lIns="91440" tIns="45720" rIns="91440" bIns="45720" rtlCol="0">
            <a:normAutofit/>
          </a:bodyPr>
          <a:lstStyle/>
          <a:p>
            <a:pPr lvl="0"/>
            <a:r>
              <a:rPr lang="en-US"/>
              <a:t>Click to edit Master text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blue and white arrow with a red target&#10;&#10;Description automatically generated">
            <a:extLst>
              <a:ext uri="{FF2B5EF4-FFF2-40B4-BE49-F238E27FC236}">
                <a16:creationId xmlns:a16="http://schemas.microsoft.com/office/drawing/2014/main" id="{A11DF1FB-38F1-9817-9F62-C0F9A67E356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351" y="9576452"/>
            <a:ext cx="1659880" cy="7035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53" r:id="rId5"/>
    <p:sldLayoutId id="2147483655" r:id="rId6"/>
    <p:sldLayoutId id="2147483659" r:id="rId7"/>
    <p:sldLayoutId id="2147483660" r:id="rId8"/>
    <p:sldLayoutId id="2147483662" r:id="rId9"/>
    <p:sldLayoutId id="2147483661" r:id="rId10"/>
  </p:sldLayoutIdLst>
  <p:txStyles>
    <p:titleStyle>
      <a:lvl1pPr algn="ctr" defTabSz="914400" rtl="0" eaLnBrk="1" latinLnBrk="0" hangingPunct="1">
        <a:spcBef>
          <a:spcPct val="0"/>
        </a:spcBef>
        <a:buNone/>
        <a:defRPr sz="4400" kern="1200">
          <a:solidFill>
            <a:schemeClr val="tx1"/>
          </a:solidFill>
          <a:latin typeface="Anantason Expanded Bold" panose="020B0604020202020204" charset="-34"/>
          <a:ea typeface="+mj-ea"/>
          <a:cs typeface="Anantason Expanded Bold" panose="020B0604020202020204" charset="-34"/>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image" Target="../media/image36.jpeg"/><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jpe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7" Type="http://schemas.openxmlformats.org/officeDocument/2006/relationships/image" Target="../media/image58.jpeg"/><Relationship Id="rId2" Type="http://schemas.openxmlformats.org/officeDocument/2006/relationships/oleObject" Target="../embeddings/oleObject1.bin"/><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57.jpe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5" Type="http://schemas.openxmlformats.org/officeDocument/2006/relationships/image" Target="../media/image56.jpe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jpe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8" Type="http://schemas.openxmlformats.org/officeDocument/2006/relationships/image" Target="../media/image59.png"/><Relationship Id="rId3" Type="http://schemas.openxmlformats.org/officeDocument/2006/relationships/image" Target="../media/image54.wmf"/><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1FDF-3B8B-3D03-CBB1-114FAC44587F}"/>
              </a:ext>
            </a:extLst>
          </p:cNvPr>
          <p:cNvSpPr>
            <a:spLocks noGrp="1"/>
          </p:cNvSpPr>
          <p:nvPr>
            <p:ph type="title"/>
          </p:nvPr>
        </p:nvSpPr>
        <p:spPr>
          <a:xfrm>
            <a:off x="3448147" y="7734300"/>
            <a:ext cx="11391701" cy="1092628"/>
          </a:xfrm>
        </p:spPr>
        <p:txBody>
          <a:bodyPr/>
          <a:lstStyle/>
          <a:p>
            <a:r>
              <a:rPr lang="en-US"/>
              <a:t>ON TARGET INSTALLS</a:t>
            </a:r>
          </a:p>
        </p:txBody>
      </p:sp>
      <p:pic>
        <p:nvPicPr>
          <p:cNvPr id="4" name="Picture 3" descr="A picture containing logo&#10;&#10;Description automatically generated">
            <a:extLst>
              <a:ext uri="{FF2B5EF4-FFF2-40B4-BE49-F238E27FC236}">
                <a16:creationId xmlns:a16="http://schemas.microsoft.com/office/drawing/2014/main" id="{FEB65C5B-962C-5AF6-EC92-7BAD0EBCC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400" y="2933700"/>
            <a:ext cx="10427194" cy="4419600"/>
          </a:xfrm>
          <a:prstGeom prst="rect">
            <a:avLst/>
          </a:prstGeom>
        </p:spPr>
      </p:pic>
    </p:spTree>
    <p:extLst>
      <p:ext uri="{BB962C8B-B14F-4D97-AF65-F5344CB8AC3E}">
        <p14:creationId xmlns:p14="http://schemas.microsoft.com/office/powerpoint/2010/main" val="103138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119E4-E6A5-A78E-5057-986ADB519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D7DF4-4F63-F8D7-BE84-0BDAC656250F}"/>
              </a:ext>
            </a:extLst>
          </p:cNvPr>
          <p:cNvSpPr>
            <a:spLocks noGrp="1"/>
          </p:cNvSpPr>
          <p:nvPr>
            <p:ph type="title"/>
          </p:nvPr>
        </p:nvSpPr>
        <p:spPr>
          <a:xfrm>
            <a:off x="971056" y="124923"/>
            <a:ext cx="9474206" cy="2832816"/>
          </a:xfrm>
        </p:spPr>
        <p:txBody>
          <a:bodyPr/>
          <a:lstStyle/>
          <a:p>
            <a:r>
              <a:rPr lang="en-US"/>
              <a:t>On Target with AIM</a:t>
            </a:r>
            <a:br>
              <a:rPr lang="en-US"/>
            </a:br>
            <a:r>
              <a:rPr lang="en-US" sz="5400">
                <a:solidFill>
                  <a:srgbClr val="64A0C8"/>
                </a:solidFill>
              </a:rPr>
              <a:t>Problem / Solution</a:t>
            </a:r>
          </a:p>
        </p:txBody>
      </p:sp>
      <p:sp>
        <p:nvSpPr>
          <p:cNvPr id="6" name="TextBox 5">
            <a:extLst>
              <a:ext uri="{FF2B5EF4-FFF2-40B4-BE49-F238E27FC236}">
                <a16:creationId xmlns:a16="http://schemas.microsoft.com/office/drawing/2014/main" id="{BB164773-C59A-792E-5936-BF8539581BAA}"/>
              </a:ext>
            </a:extLst>
          </p:cNvPr>
          <p:cNvSpPr txBox="1"/>
          <p:nvPr/>
        </p:nvSpPr>
        <p:spPr>
          <a:xfrm>
            <a:off x="899959" y="3054725"/>
            <a:ext cx="7836995" cy="1785104"/>
          </a:xfrm>
          <a:prstGeom prst="rect">
            <a:avLst/>
          </a:prstGeom>
          <a:noFill/>
        </p:spPr>
        <p:txBody>
          <a:bodyPr wrap="square">
            <a:spAutoFit/>
          </a:bodyPr>
          <a:lstStyle/>
          <a:p>
            <a:r>
              <a:rPr lang="en-US" sz="3200">
                <a:solidFill>
                  <a:srgbClr val="C31824"/>
                </a:solidFill>
                <a:latin typeface="Anantason Expanded Bold" panose="020B0604020202020204" charset="-34"/>
                <a:ea typeface="+mj-ea"/>
                <a:cs typeface="Anantason Expanded Bold" panose="020B0604020202020204" charset="-34"/>
              </a:rPr>
              <a:t>Problems Happen – We Solve Them</a:t>
            </a:r>
          </a:p>
          <a:p>
            <a:r>
              <a:rPr lang="en-US" sz="2000">
                <a:solidFill>
                  <a:srgbClr val="C31824"/>
                </a:solidFill>
                <a:latin typeface="Poppins" panose="00000500000000000000" pitchFamily="2" charset="0"/>
                <a:cs typeface="Poppins" panose="00000500000000000000" pitchFamily="2" charset="0"/>
              </a:rPr>
              <a:t>AIM National proactively addresses challenges before they become setbacks, ensuring smooth and efficient installations.</a:t>
            </a:r>
          </a:p>
          <a:p>
            <a:endParaRPr lang="en-US"/>
          </a:p>
        </p:txBody>
      </p:sp>
      <p:pic>
        <p:nvPicPr>
          <p:cNvPr id="8" name="Picture 7">
            <a:extLst>
              <a:ext uri="{FF2B5EF4-FFF2-40B4-BE49-F238E27FC236}">
                <a16:creationId xmlns:a16="http://schemas.microsoft.com/office/drawing/2014/main" id="{622C5E3B-50BD-F34A-596E-0A31635C393F}"/>
              </a:ext>
            </a:extLst>
          </p:cNvPr>
          <p:cNvPicPr>
            <a:picLocks noChangeAspect="1"/>
          </p:cNvPicPr>
          <p:nvPr/>
        </p:nvPicPr>
        <p:blipFill>
          <a:blip r:embed="rId2"/>
          <a:stretch>
            <a:fillRect/>
          </a:stretch>
        </p:blipFill>
        <p:spPr>
          <a:xfrm>
            <a:off x="9766998" y="743354"/>
            <a:ext cx="7765898" cy="4058977"/>
          </a:xfrm>
          <a:prstGeom prst="rect">
            <a:avLst/>
          </a:prstGeom>
        </p:spPr>
      </p:pic>
      <p:pic>
        <p:nvPicPr>
          <p:cNvPr id="11" name="Picture 10">
            <a:extLst>
              <a:ext uri="{FF2B5EF4-FFF2-40B4-BE49-F238E27FC236}">
                <a16:creationId xmlns:a16="http://schemas.microsoft.com/office/drawing/2014/main" id="{9A32589D-D47E-846D-2E0C-35E0BC5C4E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66998" y="5251116"/>
            <a:ext cx="7765898" cy="4057681"/>
          </a:xfrm>
          <a:prstGeom prst="rect">
            <a:avLst/>
          </a:prstGeom>
        </p:spPr>
      </p:pic>
      <p:pic>
        <p:nvPicPr>
          <p:cNvPr id="12" name="Picture 11">
            <a:extLst>
              <a:ext uri="{FF2B5EF4-FFF2-40B4-BE49-F238E27FC236}">
                <a16:creationId xmlns:a16="http://schemas.microsoft.com/office/drawing/2014/main" id="{8407A7D1-F76E-9632-6FA2-67D9FF20D45E}"/>
              </a:ext>
            </a:extLst>
          </p:cNvPr>
          <p:cNvPicPr>
            <a:picLocks noChangeAspect="1"/>
          </p:cNvPicPr>
          <p:nvPr/>
        </p:nvPicPr>
        <p:blipFill>
          <a:blip r:embed="rId4"/>
          <a:stretch>
            <a:fillRect/>
          </a:stretch>
        </p:blipFill>
        <p:spPr>
          <a:xfrm>
            <a:off x="971056" y="5249821"/>
            <a:ext cx="7765898" cy="4058976"/>
          </a:xfrm>
          <a:prstGeom prst="rect">
            <a:avLst/>
          </a:prstGeom>
        </p:spPr>
      </p:pic>
    </p:spTree>
    <p:extLst>
      <p:ext uri="{BB962C8B-B14F-4D97-AF65-F5344CB8AC3E}">
        <p14:creationId xmlns:p14="http://schemas.microsoft.com/office/powerpoint/2010/main" val="629408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2F9A-DF59-285A-C2E4-6F3838B5D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8BF4F-8DDC-A9C9-3505-0917FA27FA8B}"/>
              </a:ext>
            </a:extLst>
          </p:cNvPr>
          <p:cNvSpPr>
            <a:spLocks noGrp="1"/>
          </p:cNvSpPr>
          <p:nvPr>
            <p:ph type="title"/>
          </p:nvPr>
        </p:nvSpPr>
        <p:spPr>
          <a:xfrm>
            <a:off x="1041394" y="234222"/>
            <a:ext cx="9855206" cy="2832816"/>
          </a:xfrm>
        </p:spPr>
        <p:txBody>
          <a:bodyPr/>
          <a:lstStyle/>
          <a:p>
            <a:r>
              <a:rPr lang="en-US"/>
              <a:t>Out-of-State Installs?</a:t>
            </a:r>
            <a:br>
              <a:rPr lang="en-US"/>
            </a:br>
            <a:r>
              <a:rPr lang="en-US" sz="5400">
                <a:solidFill>
                  <a:srgbClr val="64A0C8"/>
                </a:solidFill>
              </a:rPr>
              <a:t>AIM Has You Covered!</a:t>
            </a:r>
          </a:p>
        </p:txBody>
      </p:sp>
      <p:sp>
        <p:nvSpPr>
          <p:cNvPr id="9" name="Content Placeholder 3">
            <a:extLst>
              <a:ext uri="{FF2B5EF4-FFF2-40B4-BE49-F238E27FC236}">
                <a16:creationId xmlns:a16="http://schemas.microsoft.com/office/drawing/2014/main" id="{CF9AFC10-DA80-39AA-006D-12673B6F74B0}"/>
              </a:ext>
            </a:extLst>
          </p:cNvPr>
          <p:cNvSpPr txBox="1">
            <a:spLocks/>
          </p:cNvSpPr>
          <p:nvPr/>
        </p:nvSpPr>
        <p:spPr>
          <a:xfrm>
            <a:off x="1041394" y="5274404"/>
            <a:ext cx="11391700" cy="469697"/>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a:solidFill>
                  <a:srgbClr val="1C355E"/>
                </a:solidFill>
              </a:rPr>
              <a:t>Nationwide Installation Network</a:t>
            </a:r>
          </a:p>
        </p:txBody>
      </p:sp>
      <p:sp>
        <p:nvSpPr>
          <p:cNvPr id="10" name="TextBox 9">
            <a:extLst>
              <a:ext uri="{FF2B5EF4-FFF2-40B4-BE49-F238E27FC236}">
                <a16:creationId xmlns:a16="http://schemas.microsoft.com/office/drawing/2014/main" id="{14AD002C-8394-8B4E-17C1-DEE02BF38400}"/>
              </a:ext>
            </a:extLst>
          </p:cNvPr>
          <p:cNvSpPr txBox="1"/>
          <p:nvPr/>
        </p:nvSpPr>
        <p:spPr>
          <a:xfrm>
            <a:off x="1103518" y="5905500"/>
            <a:ext cx="8255006" cy="2862322"/>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No Reliable Contacts? No Problem!</a:t>
            </a:r>
          </a:p>
          <a:p>
            <a:pPr marL="742950" lvl="1" indent="-285750">
              <a:buFont typeface="Arial" panose="020B0604020202020204" pitchFamily="34" charset="0"/>
              <a:buChar char="•"/>
            </a:pPr>
            <a:r>
              <a:rPr lang="en-US">
                <a:solidFill>
                  <a:srgbClr val="1C355E"/>
                </a:solidFill>
                <a:latin typeface="Poppins" panose="00000500000000000000" pitchFamily="2" charset="0"/>
                <a:cs typeface="Poppins" panose="00000500000000000000" pitchFamily="2" charset="0"/>
              </a:rPr>
              <a:t>AIM provides a vetted and trusted network of installers across the country</a:t>
            </a:r>
          </a:p>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Same Quality, Anywhere</a:t>
            </a:r>
          </a:p>
          <a:p>
            <a:pPr marL="742950" lvl="1" indent="-285750">
              <a:buFont typeface="Arial" panose="020B0604020202020204" pitchFamily="34" charset="0"/>
              <a:buChar char="•"/>
            </a:pPr>
            <a:r>
              <a:rPr lang="en-US">
                <a:solidFill>
                  <a:srgbClr val="1C355E"/>
                </a:solidFill>
                <a:latin typeface="Poppins" panose="00000500000000000000" pitchFamily="2" charset="0"/>
                <a:cs typeface="Poppins" panose="00000500000000000000" pitchFamily="2" charset="0"/>
              </a:rPr>
              <a:t>Your clients receive top-tier service, no matter where the job takes them</a:t>
            </a:r>
          </a:p>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Precision &amp; Reliability</a:t>
            </a:r>
            <a:endParaRPr lang="en-US">
              <a:solidFill>
                <a:srgbClr val="1C355E"/>
              </a:solidFill>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a:solidFill>
                  <a:srgbClr val="1C355E"/>
                </a:solidFill>
                <a:latin typeface="Poppins" panose="00000500000000000000" pitchFamily="2" charset="0"/>
                <a:cs typeface="Poppins" panose="00000500000000000000" pitchFamily="2" charset="0"/>
              </a:rPr>
              <a:t>AIM ensures seamless coordination and execution for out-of-state projects</a:t>
            </a:r>
          </a:p>
          <a:p>
            <a:pPr marL="285750" indent="-285750">
              <a:buFont typeface="Arial" panose="020B0604020202020204" pitchFamily="34" charset="0"/>
              <a:buChar char="•"/>
            </a:pPr>
            <a:endParaRPr lang="en-US">
              <a:solidFill>
                <a:srgbClr val="1C355E"/>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A8088CE3-0850-D0FD-2BC3-67F8902BF91B}"/>
              </a:ext>
            </a:extLst>
          </p:cNvPr>
          <p:cNvSpPr txBox="1"/>
          <p:nvPr/>
        </p:nvSpPr>
        <p:spPr>
          <a:xfrm>
            <a:off x="1103518" y="3019603"/>
            <a:ext cx="9855206" cy="1785104"/>
          </a:xfrm>
          <a:prstGeom prst="rect">
            <a:avLst/>
          </a:prstGeom>
          <a:noFill/>
        </p:spPr>
        <p:txBody>
          <a:bodyPr wrap="square">
            <a:spAutoFit/>
          </a:bodyPr>
          <a:lstStyle/>
          <a:p>
            <a:r>
              <a:rPr lang="en-US" sz="3200">
                <a:solidFill>
                  <a:srgbClr val="C31824"/>
                </a:solidFill>
                <a:latin typeface="Anantason Expanded Bold" panose="020B0604020202020204" charset="-34"/>
                <a:ea typeface="+mj-ea"/>
                <a:cs typeface="Anantason Expanded Bold" panose="020B0604020202020204" charset="-34"/>
              </a:rPr>
              <a:t>Why AIM?</a:t>
            </a:r>
          </a:p>
          <a:p>
            <a:r>
              <a:rPr lang="en-US" sz="2000">
                <a:solidFill>
                  <a:srgbClr val="C31824"/>
                </a:solidFill>
                <a:latin typeface="Poppins" panose="00000500000000000000" pitchFamily="2" charset="0"/>
                <a:cs typeface="Poppins" panose="00000500000000000000" pitchFamily="2" charset="0"/>
              </a:rPr>
              <a:t>✔ </a:t>
            </a:r>
            <a:r>
              <a:rPr lang="en-US" sz="2000" b="1">
                <a:solidFill>
                  <a:srgbClr val="C31824"/>
                </a:solidFill>
                <a:latin typeface="Poppins" panose="00000500000000000000" pitchFamily="2" charset="0"/>
                <a:cs typeface="Poppins" panose="00000500000000000000" pitchFamily="2" charset="0"/>
              </a:rPr>
              <a:t>Experienced Installers</a:t>
            </a:r>
            <a:r>
              <a:rPr lang="en-US" sz="2000">
                <a:solidFill>
                  <a:srgbClr val="C31824"/>
                </a:solidFill>
                <a:latin typeface="Poppins" panose="00000500000000000000" pitchFamily="2" charset="0"/>
                <a:cs typeface="Poppins" panose="00000500000000000000" pitchFamily="2" charset="0"/>
              </a:rPr>
              <a:t> – Located in major markets across North America.</a:t>
            </a:r>
            <a:br>
              <a:rPr lang="en-US" sz="2000">
                <a:solidFill>
                  <a:srgbClr val="C31824"/>
                </a:solidFill>
                <a:latin typeface="Poppins" panose="00000500000000000000" pitchFamily="2" charset="0"/>
                <a:cs typeface="Poppins" panose="00000500000000000000" pitchFamily="2" charset="0"/>
              </a:rPr>
            </a:br>
            <a:r>
              <a:rPr lang="en-US" sz="2000">
                <a:solidFill>
                  <a:srgbClr val="C31824"/>
                </a:solidFill>
                <a:latin typeface="Poppins" panose="00000500000000000000" pitchFamily="2" charset="0"/>
                <a:cs typeface="Poppins" panose="00000500000000000000" pitchFamily="2" charset="0"/>
              </a:rPr>
              <a:t>✔ </a:t>
            </a:r>
            <a:r>
              <a:rPr lang="en-US" sz="2000" b="1">
                <a:solidFill>
                  <a:srgbClr val="C31824"/>
                </a:solidFill>
                <a:latin typeface="Poppins" panose="00000500000000000000" pitchFamily="2" charset="0"/>
                <a:cs typeface="Poppins" panose="00000500000000000000" pitchFamily="2" charset="0"/>
              </a:rPr>
              <a:t>Industry Expertise</a:t>
            </a:r>
            <a:r>
              <a:rPr lang="en-US" sz="2000">
                <a:solidFill>
                  <a:srgbClr val="C31824"/>
                </a:solidFill>
                <a:latin typeface="Poppins" panose="00000500000000000000" pitchFamily="2" charset="0"/>
                <a:cs typeface="Poppins" panose="00000500000000000000" pitchFamily="2" charset="0"/>
              </a:rPr>
              <a:t> – Specialized in commercial foodservice installations.</a:t>
            </a:r>
            <a:br>
              <a:rPr lang="en-US" sz="2000">
                <a:solidFill>
                  <a:srgbClr val="C31824"/>
                </a:solidFill>
                <a:latin typeface="Poppins" panose="00000500000000000000" pitchFamily="2" charset="0"/>
                <a:cs typeface="Poppins" panose="00000500000000000000" pitchFamily="2" charset="0"/>
              </a:rPr>
            </a:br>
            <a:r>
              <a:rPr lang="en-US" sz="2000">
                <a:solidFill>
                  <a:srgbClr val="C31824"/>
                </a:solidFill>
                <a:latin typeface="Poppins" panose="00000500000000000000" pitchFamily="2" charset="0"/>
                <a:cs typeface="Poppins" panose="00000500000000000000" pitchFamily="2" charset="0"/>
              </a:rPr>
              <a:t>✔ </a:t>
            </a:r>
            <a:r>
              <a:rPr lang="en-US" sz="2000" b="1">
                <a:solidFill>
                  <a:srgbClr val="C31824"/>
                </a:solidFill>
                <a:latin typeface="Poppins" panose="00000500000000000000" pitchFamily="2" charset="0"/>
                <a:cs typeface="Poppins" panose="00000500000000000000" pitchFamily="2" charset="0"/>
              </a:rPr>
              <a:t>Hassle-Free Coordination</a:t>
            </a:r>
            <a:r>
              <a:rPr lang="en-US" sz="2000">
                <a:solidFill>
                  <a:srgbClr val="C31824"/>
                </a:solidFill>
                <a:latin typeface="Poppins" panose="00000500000000000000" pitchFamily="2" charset="0"/>
                <a:cs typeface="Poppins" panose="00000500000000000000" pitchFamily="2" charset="0"/>
              </a:rPr>
              <a:t> – We handle the logistics, so you don’t have to</a:t>
            </a:r>
          </a:p>
          <a:p>
            <a:endParaRPr lang="en-US"/>
          </a:p>
        </p:txBody>
      </p:sp>
      <p:pic>
        <p:nvPicPr>
          <p:cNvPr id="3" name="Picture 2">
            <a:extLst>
              <a:ext uri="{FF2B5EF4-FFF2-40B4-BE49-F238E27FC236}">
                <a16:creationId xmlns:a16="http://schemas.microsoft.com/office/drawing/2014/main" id="{0410565D-A37B-0CED-A7A8-6023EB4BAE48}"/>
              </a:ext>
            </a:extLst>
          </p:cNvPr>
          <p:cNvPicPr>
            <a:picLocks noChangeAspect="1"/>
          </p:cNvPicPr>
          <p:nvPr/>
        </p:nvPicPr>
        <p:blipFill>
          <a:blip r:embed="rId2"/>
          <a:stretch>
            <a:fillRect/>
          </a:stretch>
        </p:blipFill>
        <p:spPr>
          <a:xfrm>
            <a:off x="10683477" y="1412397"/>
            <a:ext cx="7391400" cy="3862007"/>
          </a:xfrm>
          <a:prstGeom prst="rect">
            <a:avLst/>
          </a:prstGeom>
        </p:spPr>
      </p:pic>
      <p:pic>
        <p:nvPicPr>
          <p:cNvPr id="5" name="Picture 4">
            <a:extLst>
              <a:ext uri="{FF2B5EF4-FFF2-40B4-BE49-F238E27FC236}">
                <a16:creationId xmlns:a16="http://schemas.microsoft.com/office/drawing/2014/main" id="{CC63824E-EE77-6784-CC0F-D6E7BAFD5E32}"/>
              </a:ext>
            </a:extLst>
          </p:cNvPr>
          <p:cNvPicPr>
            <a:picLocks noChangeAspect="1"/>
          </p:cNvPicPr>
          <p:nvPr/>
        </p:nvPicPr>
        <p:blipFill>
          <a:blip r:embed="rId3"/>
          <a:srcRect b="5480"/>
          <a:stretch/>
        </p:blipFill>
        <p:spPr>
          <a:xfrm>
            <a:off x="11704425" y="5257329"/>
            <a:ext cx="5349504" cy="4158664"/>
          </a:xfrm>
          <a:prstGeom prst="rect">
            <a:avLst/>
          </a:prstGeom>
        </p:spPr>
      </p:pic>
    </p:spTree>
    <p:extLst>
      <p:ext uri="{BB962C8B-B14F-4D97-AF65-F5344CB8AC3E}">
        <p14:creationId xmlns:p14="http://schemas.microsoft.com/office/powerpoint/2010/main" val="125040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99C97A-2035-F0F9-7F56-4D854744DE3D}"/>
              </a:ext>
            </a:extLst>
          </p:cNvPr>
          <p:cNvSpPr/>
          <p:nvPr/>
        </p:nvSpPr>
        <p:spPr>
          <a:xfrm>
            <a:off x="0" y="8847070"/>
            <a:ext cx="2000250" cy="15066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51">
            <a:extLst>
              <a:ext uri="{FF2B5EF4-FFF2-40B4-BE49-F238E27FC236}">
                <a16:creationId xmlns:a16="http://schemas.microsoft.com/office/drawing/2014/main" id="{168399A2-6A04-3EDD-7AFE-5E12123826A6}"/>
              </a:ext>
            </a:extLst>
          </p:cNvPr>
          <p:cNvSpPr/>
          <p:nvPr/>
        </p:nvSpPr>
        <p:spPr>
          <a:xfrm>
            <a:off x="13915877" y="8913953"/>
            <a:ext cx="3456187"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7AB1BF19-6B9A-A085-CBEB-09A14DA80327}"/>
              </a:ext>
            </a:extLst>
          </p:cNvPr>
          <p:cNvSpPr>
            <a:spLocks noGrp="1"/>
          </p:cNvSpPr>
          <p:nvPr>
            <p:ph type="title"/>
          </p:nvPr>
        </p:nvSpPr>
        <p:spPr>
          <a:xfrm>
            <a:off x="666198" y="510440"/>
            <a:ext cx="16980655" cy="1143000"/>
          </a:xfrm>
        </p:spPr>
        <p:txBody>
          <a:bodyPr/>
          <a:lstStyle/>
          <a:p>
            <a:r>
              <a:rPr lang="en-US" sz="6600"/>
              <a:t>PROJECT MANAGEMENT TEAM</a:t>
            </a:r>
          </a:p>
        </p:txBody>
      </p:sp>
      <p:sp>
        <p:nvSpPr>
          <p:cNvPr id="35" name="Rectangle: Rounded Corners 34">
            <a:extLst>
              <a:ext uri="{FF2B5EF4-FFF2-40B4-BE49-F238E27FC236}">
                <a16:creationId xmlns:a16="http://schemas.microsoft.com/office/drawing/2014/main" id="{04B6E6A4-0505-C7A9-6008-36D3FFFE5A3B}"/>
              </a:ext>
            </a:extLst>
          </p:cNvPr>
          <p:cNvSpPr/>
          <p:nvPr/>
        </p:nvSpPr>
        <p:spPr>
          <a:xfrm>
            <a:off x="13851320" y="5380571"/>
            <a:ext cx="3535148"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6" name="Rectangle: Rounded Corners 35">
            <a:extLst>
              <a:ext uri="{FF2B5EF4-FFF2-40B4-BE49-F238E27FC236}">
                <a16:creationId xmlns:a16="http://schemas.microsoft.com/office/drawing/2014/main" id="{BE3D4019-FC33-49A4-AB40-E7B51849588F}"/>
              </a:ext>
            </a:extLst>
          </p:cNvPr>
          <p:cNvSpPr/>
          <p:nvPr/>
        </p:nvSpPr>
        <p:spPr>
          <a:xfrm>
            <a:off x="1848679" y="2003019"/>
            <a:ext cx="3566020"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7" name="TextBox 36">
            <a:extLst>
              <a:ext uri="{FF2B5EF4-FFF2-40B4-BE49-F238E27FC236}">
                <a16:creationId xmlns:a16="http://schemas.microsoft.com/office/drawing/2014/main" id="{61C47327-F26B-7619-8EDA-53633323688D}"/>
              </a:ext>
            </a:extLst>
          </p:cNvPr>
          <p:cNvSpPr txBox="1"/>
          <p:nvPr/>
        </p:nvSpPr>
        <p:spPr>
          <a:xfrm>
            <a:off x="2556052" y="2165049"/>
            <a:ext cx="3225179"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Steve Bosworth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VP / Operating Partner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steveb@aimnational.com</a:t>
            </a:r>
          </a:p>
        </p:txBody>
      </p:sp>
      <p:sp>
        <p:nvSpPr>
          <p:cNvPr id="38" name="Rectangle: Rounded Corners 37">
            <a:extLst>
              <a:ext uri="{FF2B5EF4-FFF2-40B4-BE49-F238E27FC236}">
                <a16:creationId xmlns:a16="http://schemas.microsoft.com/office/drawing/2014/main" id="{9E66481D-2625-1061-A093-F00EEE0876B6}"/>
              </a:ext>
            </a:extLst>
          </p:cNvPr>
          <p:cNvSpPr/>
          <p:nvPr/>
        </p:nvSpPr>
        <p:spPr>
          <a:xfrm>
            <a:off x="2383161" y="3847184"/>
            <a:ext cx="3031537"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9" name="TextBox 38">
            <a:extLst>
              <a:ext uri="{FF2B5EF4-FFF2-40B4-BE49-F238E27FC236}">
                <a16:creationId xmlns:a16="http://schemas.microsoft.com/office/drawing/2014/main" id="{CE1ADD87-2458-A3CE-B311-3D53A70861AF}"/>
              </a:ext>
            </a:extLst>
          </p:cNvPr>
          <p:cNvSpPr txBox="1"/>
          <p:nvPr/>
        </p:nvSpPr>
        <p:spPr>
          <a:xfrm>
            <a:off x="2556568" y="3919828"/>
            <a:ext cx="2733663"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Matt Anctil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Director, Category Management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matta@aimnational.com</a:t>
            </a:r>
          </a:p>
        </p:txBody>
      </p:sp>
      <p:sp>
        <p:nvSpPr>
          <p:cNvPr id="40" name="Rectangle: Rounded Corners 39">
            <a:extLst>
              <a:ext uri="{FF2B5EF4-FFF2-40B4-BE49-F238E27FC236}">
                <a16:creationId xmlns:a16="http://schemas.microsoft.com/office/drawing/2014/main" id="{E0C3D24C-AF29-C37F-EF42-05ADC19CD4CC}"/>
              </a:ext>
            </a:extLst>
          </p:cNvPr>
          <p:cNvSpPr/>
          <p:nvPr/>
        </p:nvSpPr>
        <p:spPr>
          <a:xfrm>
            <a:off x="2406958" y="9054367"/>
            <a:ext cx="3043250"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1" name="TextBox 40">
            <a:extLst>
              <a:ext uri="{FF2B5EF4-FFF2-40B4-BE49-F238E27FC236}">
                <a16:creationId xmlns:a16="http://schemas.microsoft.com/office/drawing/2014/main" id="{FC32AE3C-1125-DFB3-EBA0-919B29054E13}"/>
              </a:ext>
            </a:extLst>
          </p:cNvPr>
          <p:cNvSpPr txBox="1"/>
          <p:nvPr/>
        </p:nvSpPr>
        <p:spPr>
          <a:xfrm>
            <a:off x="2590690" y="9135362"/>
            <a:ext cx="2697357"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Austin Zavodny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azavodny@aimnational.com</a:t>
            </a:r>
          </a:p>
        </p:txBody>
      </p:sp>
      <p:sp>
        <p:nvSpPr>
          <p:cNvPr id="42" name="Rectangle: Rounded Corners 41">
            <a:extLst>
              <a:ext uri="{FF2B5EF4-FFF2-40B4-BE49-F238E27FC236}">
                <a16:creationId xmlns:a16="http://schemas.microsoft.com/office/drawing/2014/main" id="{722304DD-FA44-C19B-5BF7-15EEA7A16AAB}"/>
              </a:ext>
            </a:extLst>
          </p:cNvPr>
          <p:cNvSpPr/>
          <p:nvPr/>
        </p:nvSpPr>
        <p:spPr>
          <a:xfrm>
            <a:off x="8037868" y="2166627"/>
            <a:ext cx="3204639"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3" name="TextBox 42">
            <a:extLst>
              <a:ext uri="{FF2B5EF4-FFF2-40B4-BE49-F238E27FC236}">
                <a16:creationId xmlns:a16="http://schemas.microsoft.com/office/drawing/2014/main" id="{532FCF66-CEC7-A2A9-D80D-4147B3081672}"/>
              </a:ext>
            </a:extLst>
          </p:cNvPr>
          <p:cNvSpPr txBox="1"/>
          <p:nvPr/>
        </p:nvSpPr>
        <p:spPr>
          <a:xfrm>
            <a:off x="8423560" y="2262903"/>
            <a:ext cx="228538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Stacy Shillcox</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Lead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sshillcox@aimnational.com</a:t>
            </a:r>
          </a:p>
        </p:txBody>
      </p:sp>
      <p:sp>
        <p:nvSpPr>
          <p:cNvPr id="44" name="Rectangle: Rounded Corners 43">
            <a:extLst>
              <a:ext uri="{FF2B5EF4-FFF2-40B4-BE49-F238E27FC236}">
                <a16:creationId xmlns:a16="http://schemas.microsoft.com/office/drawing/2014/main" id="{E63B2A77-4850-624D-58D0-7D765913078F}"/>
              </a:ext>
            </a:extLst>
          </p:cNvPr>
          <p:cNvSpPr/>
          <p:nvPr/>
        </p:nvSpPr>
        <p:spPr>
          <a:xfrm>
            <a:off x="7822143" y="3886601"/>
            <a:ext cx="3420363"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5" name="TextBox 44">
            <a:extLst>
              <a:ext uri="{FF2B5EF4-FFF2-40B4-BE49-F238E27FC236}">
                <a16:creationId xmlns:a16="http://schemas.microsoft.com/office/drawing/2014/main" id="{23D5AA88-0E4E-2FBB-A855-61D7867117C1}"/>
              </a:ext>
            </a:extLst>
          </p:cNvPr>
          <p:cNvSpPr txBox="1"/>
          <p:nvPr/>
        </p:nvSpPr>
        <p:spPr>
          <a:xfrm>
            <a:off x="8455793" y="3959035"/>
            <a:ext cx="2563502" cy="6118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Jeremy Applegate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76"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japplegate@aimnational.com</a:t>
            </a:r>
          </a:p>
        </p:txBody>
      </p:sp>
      <p:sp>
        <p:nvSpPr>
          <p:cNvPr id="46" name="Rectangle: Rounded Corners 45">
            <a:extLst>
              <a:ext uri="{FF2B5EF4-FFF2-40B4-BE49-F238E27FC236}">
                <a16:creationId xmlns:a16="http://schemas.microsoft.com/office/drawing/2014/main" id="{6C627F6B-B359-F044-6B3F-F74063E1E16C}"/>
              </a:ext>
            </a:extLst>
          </p:cNvPr>
          <p:cNvSpPr/>
          <p:nvPr/>
        </p:nvSpPr>
        <p:spPr>
          <a:xfrm>
            <a:off x="13946678" y="2120910"/>
            <a:ext cx="3419646"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7" name="TextBox 46">
            <a:extLst>
              <a:ext uri="{FF2B5EF4-FFF2-40B4-BE49-F238E27FC236}">
                <a16:creationId xmlns:a16="http://schemas.microsoft.com/office/drawing/2014/main" id="{797CF87C-B637-3F96-F282-9969E6068C14}"/>
              </a:ext>
            </a:extLst>
          </p:cNvPr>
          <p:cNvSpPr txBox="1"/>
          <p:nvPr/>
        </p:nvSpPr>
        <p:spPr>
          <a:xfrm>
            <a:off x="14256811" y="2186528"/>
            <a:ext cx="2492350"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Brandon Ragsdale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Service Manager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bragsdale@aimnational.com</a:t>
            </a:r>
          </a:p>
        </p:txBody>
      </p:sp>
      <p:sp>
        <p:nvSpPr>
          <p:cNvPr id="48" name="Rectangle: Rounded Corners 47">
            <a:extLst>
              <a:ext uri="{FF2B5EF4-FFF2-40B4-BE49-F238E27FC236}">
                <a16:creationId xmlns:a16="http://schemas.microsoft.com/office/drawing/2014/main" id="{FFD91017-A507-442C-248C-F3E7A3A18BE3}"/>
              </a:ext>
            </a:extLst>
          </p:cNvPr>
          <p:cNvSpPr/>
          <p:nvPr/>
        </p:nvSpPr>
        <p:spPr>
          <a:xfrm>
            <a:off x="7673201" y="7212997"/>
            <a:ext cx="3569305"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9" name="TextBox 48">
            <a:extLst>
              <a:ext uri="{FF2B5EF4-FFF2-40B4-BE49-F238E27FC236}">
                <a16:creationId xmlns:a16="http://schemas.microsoft.com/office/drawing/2014/main" id="{0EED3F58-6BEB-510C-FE2C-B80CC635BC1E}"/>
              </a:ext>
            </a:extLst>
          </p:cNvPr>
          <p:cNvSpPr txBox="1"/>
          <p:nvPr/>
        </p:nvSpPr>
        <p:spPr>
          <a:xfrm>
            <a:off x="8425742" y="7285638"/>
            <a:ext cx="2410672"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Jim Klamet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err="1">
                <a:ln>
                  <a:noFill/>
                </a:ln>
                <a:solidFill>
                  <a:srgbClr val="FFFFFF"/>
                </a:solidFill>
                <a:effectLst/>
                <a:uLnTx/>
                <a:uFillTx/>
                <a:latin typeface="Myriad Pro" panose="020B0503030403020204" pitchFamily="34" charset="0"/>
              </a:rPr>
              <a:t>jklamet@aimnational.com</a:t>
            </a:r>
            <a:endParaRPr kumimoji="0" lang="en-US" sz="800" b="1" i="0" u="none" strike="noStrike" kern="0" cap="none" spc="0" normalizeH="0" baseline="0" noProof="0">
              <a:ln>
                <a:noFill/>
              </a:ln>
              <a:solidFill>
                <a:srgbClr val="FFFFFF"/>
              </a:solidFill>
              <a:effectLst/>
              <a:uLnTx/>
              <a:uFillTx/>
              <a:latin typeface="Myriad Pro" panose="020B0503030403020204" pitchFamily="34" charset="0"/>
            </a:endParaRPr>
          </a:p>
        </p:txBody>
      </p:sp>
      <p:sp>
        <p:nvSpPr>
          <p:cNvPr id="50" name="Rectangle: Rounded Corners 49">
            <a:extLst>
              <a:ext uri="{FF2B5EF4-FFF2-40B4-BE49-F238E27FC236}">
                <a16:creationId xmlns:a16="http://schemas.microsoft.com/office/drawing/2014/main" id="{56781B0D-DC71-F3C0-4148-27AEC541E16B}"/>
              </a:ext>
            </a:extLst>
          </p:cNvPr>
          <p:cNvSpPr/>
          <p:nvPr/>
        </p:nvSpPr>
        <p:spPr>
          <a:xfrm>
            <a:off x="7940131" y="5587979"/>
            <a:ext cx="3302377"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51" name="TextBox 50">
            <a:extLst>
              <a:ext uri="{FF2B5EF4-FFF2-40B4-BE49-F238E27FC236}">
                <a16:creationId xmlns:a16="http://schemas.microsoft.com/office/drawing/2014/main" id="{A7FCB7BE-0DA7-ABDD-AD7A-D42346713885}"/>
              </a:ext>
            </a:extLst>
          </p:cNvPr>
          <p:cNvSpPr txBox="1"/>
          <p:nvPr/>
        </p:nvSpPr>
        <p:spPr>
          <a:xfrm>
            <a:off x="8499558" y="5653564"/>
            <a:ext cx="3030775"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Mason Olding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jmccarty@aimnational.com</a:t>
            </a:r>
          </a:p>
        </p:txBody>
      </p:sp>
      <p:sp>
        <p:nvSpPr>
          <p:cNvPr id="52" name="Rectangle: Rounded Corners 51">
            <a:extLst>
              <a:ext uri="{FF2B5EF4-FFF2-40B4-BE49-F238E27FC236}">
                <a16:creationId xmlns:a16="http://schemas.microsoft.com/office/drawing/2014/main" id="{92C813FB-6F04-904B-C85B-65E1F916738C}"/>
              </a:ext>
            </a:extLst>
          </p:cNvPr>
          <p:cNvSpPr/>
          <p:nvPr/>
        </p:nvSpPr>
        <p:spPr>
          <a:xfrm>
            <a:off x="13999974" y="7150126"/>
            <a:ext cx="3456187"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53" name="TextBox 52">
            <a:extLst>
              <a:ext uri="{FF2B5EF4-FFF2-40B4-BE49-F238E27FC236}">
                <a16:creationId xmlns:a16="http://schemas.microsoft.com/office/drawing/2014/main" id="{880D75EE-637C-FBF9-361E-3F1A7632BE44}"/>
              </a:ext>
            </a:extLst>
          </p:cNvPr>
          <p:cNvSpPr txBox="1"/>
          <p:nvPr/>
        </p:nvSpPr>
        <p:spPr>
          <a:xfrm>
            <a:off x="14332694" y="7222769"/>
            <a:ext cx="2677217"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Meeta Bhatia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err="1">
                <a:ln>
                  <a:noFill/>
                </a:ln>
                <a:solidFill>
                  <a:srgbClr val="FFFFFF"/>
                </a:solidFill>
                <a:effectLst/>
                <a:uLnTx/>
                <a:uFillTx/>
                <a:latin typeface="Myriad Pro" panose="020B0503030403020204" pitchFamily="34" charset="0"/>
              </a:rPr>
              <a:t>mbhatia@aimnational.com</a:t>
            </a:r>
            <a:endParaRPr kumimoji="0" lang="en-US" sz="800" b="1" i="0" u="none" strike="noStrike" kern="0" cap="none" spc="0" normalizeH="0" baseline="0" noProof="0">
              <a:ln>
                <a:noFill/>
              </a:ln>
              <a:solidFill>
                <a:srgbClr val="FFFFFF"/>
              </a:solidFill>
              <a:effectLst/>
              <a:uLnTx/>
              <a:uFillTx/>
              <a:latin typeface="Myriad Pro" panose="020B0503030403020204" pitchFamily="34" charset="0"/>
            </a:endParaRPr>
          </a:p>
        </p:txBody>
      </p:sp>
      <p:pic>
        <p:nvPicPr>
          <p:cNvPr id="54" name="Picture 53" descr="A person with his arms crossed&#10;&#10;Description automatically generated">
            <a:extLst>
              <a:ext uri="{FF2B5EF4-FFF2-40B4-BE49-F238E27FC236}">
                <a16:creationId xmlns:a16="http://schemas.microsoft.com/office/drawing/2014/main" id="{AA924A15-5BE0-2A70-7FBB-6EB9679B0D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0" r="2980"/>
          <a:stretch/>
        </p:blipFill>
        <p:spPr>
          <a:xfrm>
            <a:off x="901532" y="8620261"/>
            <a:ext cx="1629342" cy="1611993"/>
          </a:xfrm>
          <a:prstGeom prst="roundRect">
            <a:avLst/>
          </a:prstGeom>
          <a:effectLst>
            <a:outerShdw blurRad="50800" dist="38100" dir="2700000" algn="tl" rotWithShape="0">
              <a:prstClr val="black">
                <a:alpha val="40000"/>
              </a:prstClr>
            </a:outerShdw>
          </a:effectLst>
        </p:spPr>
      </p:pic>
      <p:pic>
        <p:nvPicPr>
          <p:cNvPr id="55" name="Picture 54" descr="A person in a white sweater&#10;&#10;Description automatically generated">
            <a:extLst>
              <a:ext uri="{FF2B5EF4-FFF2-40B4-BE49-F238E27FC236}">
                <a16:creationId xmlns:a16="http://schemas.microsoft.com/office/drawing/2014/main" id="{5F3DD320-2933-E37C-1F8F-83B18141F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2" r="2792"/>
          <a:stretch/>
        </p:blipFill>
        <p:spPr>
          <a:xfrm>
            <a:off x="6825149" y="3508798"/>
            <a:ext cx="1564893" cy="1548230"/>
          </a:xfrm>
          <a:prstGeom prst="roundRect">
            <a:avLst/>
          </a:prstGeom>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40B6E700-E166-42C1-7F37-A67E75967DCE}"/>
              </a:ext>
            </a:extLst>
          </p:cNvPr>
          <p:cNvPicPr>
            <a:picLocks noChangeAspect="1"/>
          </p:cNvPicPr>
          <p:nvPr/>
        </p:nvPicPr>
        <p:blipFill>
          <a:blip r:embed="rId4" cstate="print">
            <a:extLst>
              <a:ext uri="{28A0092B-C50C-407E-A947-70E740481C1C}">
                <a14:useLocalDpi xmlns:a14="http://schemas.microsoft.com/office/drawing/2010/main" val="0"/>
              </a:ext>
            </a:extLst>
          </a:blip>
          <a:srcRect t="12904" b="12904"/>
          <a:stretch/>
        </p:blipFill>
        <p:spPr>
          <a:xfrm>
            <a:off x="6777825" y="5206725"/>
            <a:ext cx="1601281" cy="1584231"/>
          </a:xfrm>
          <a:prstGeom prst="roundRect">
            <a:avLst/>
          </a:prstGeom>
          <a:effectLst>
            <a:outerShdw blurRad="50800" dist="38100" dir="2700000" algn="tl" rotWithShape="0">
              <a:prstClr val="black">
                <a:alpha val="40000"/>
              </a:prstClr>
            </a:outerShdw>
          </a:effectLst>
        </p:spPr>
      </p:pic>
      <p:pic>
        <p:nvPicPr>
          <p:cNvPr id="57" name="Picture 56" descr="A person with his arms crossed&#10;&#10;Description automatically generated">
            <a:extLst>
              <a:ext uri="{FF2B5EF4-FFF2-40B4-BE49-F238E27FC236}">
                <a16:creationId xmlns:a16="http://schemas.microsoft.com/office/drawing/2014/main" id="{FA04163A-6176-D851-8314-F376F8275D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21" b="9721"/>
          <a:stretch/>
        </p:blipFill>
        <p:spPr>
          <a:xfrm>
            <a:off x="901532" y="3385720"/>
            <a:ext cx="1603738" cy="1586661"/>
          </a:xfrm>
          <a:prstGeom prst="roundRect">
            <a:avLst/>
          </a:prstGeom>
          <a:effectLst>
            <a:outerShdw blurRad="50800" dist="38100" dir="2700000" algn="tl" rotWithShape="0">
              <a:prstClr val="black">
                <a:alpha val="40000"/>
              </a:prstClr>
            </a:outerShdw>
          </a:effectLst>
        </p:spPr>
      </p:pic>
      <p:pic>
        <p:nvPicPr>
          <p:cNvPr id="59" name="Picture 58" descr="A person in a black sweater&#10;&#10;Description automatically generated">
            <a:extLst>
              <a:ext uri="{FF2B5EF4-FFF2-40B4-BE49-F238E27FC236}">
                <a16:creationId xmlns:a16="http://schemas.microsoft.com/office/drawing/2014/main" id="{D7F44D1A-756A-3196-184A-D51EC07BDC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682" t="5652" r="12387" b="13585"/>
          <a:stretch>
            <a:fillRect/>
          </a:stretch>
        </p:blipFill>
        <p:spPr>
          <a:xfrm>
            <a:off x="12615144" y="5290855"/>
            <a:ext cx="1654074" cy="1426627"/>
          </a:xfrm>
          <a:prstGeom prst="roundRect">
            <a:avLst/>
          </a:prstGeom>
          <a:effectLst>
            <a:outerShdw blurRad="50800" dist="38100" dir="2700000" algn="tl" rotWithShape="0">
              <a:prstClr val="black">
                <a:alpha val="40000"/>
              </a:prstClr>
            </a:outerShdw>
          </a:effectLst>
        </p:spPr>
      </p:pic>
      <p:pic>
        <p:nvPicPr>
          <p:cNvPr id="60" name="Picture 59" descr="A person in a suit&#10;&#10;Description automatically generated">
            <a:extLst>
              <a:ext uri="{FF2B5EF4-FFF2-40B4-BE49-F238E27FC236}">
                <a16:creationId xmlns:a16="http://schemas.microsoft.com/office/drawing/2014/main" id="{E31B1155-A995-8FEC-F572-194382C2F4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22" b="3722"/>
          <a:stretch/>
        </p:blipFill>
        <p:spPr>
          <a:xfrm>
            <a:off x="901532" y="1632899"/>
            <a:ext cx="1611798" cy="1594635"/>
          </a:xfrm>
          <a:prstGeom prst="roundRect">
            <a:avLst/>
          </a:prstGeom>
          <a:ln>
            <a:noFill/>
          </a:ln>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6C5160D4-F862-22FA-FDDA-3B4E4A03EC8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532" b="532"/>
          <a:stretch/>
        </p:blipFill>
        <p:spPr>
          <a:xfrm>
            <a:off x="12579694" y="8602292"/>
            <a:ext cx="1629342" cy="1611993"/>
          </a:xfrm>
          <a:prstGeom prst="roundRect">
            <a:avLst/>
          </a:prstGeom>
          <a:effectLst>
            <a:outerShdw blurRad="50800" dist="38100" dir="2700000" algn="tl" rotWithShape="0">
              <a:prstClr val="black">
                <a:alpha val="40000"/>
              </a:prstClr>
            </a:outerShdw>
          </a:effectLst>
        </p:spPr>
      </p:pic>
      <p:pic>
        <p:nvPicPr>
          <p:cNvPr id="33" name="Picture 32" descr="A person in a black shirt&#10;&#10;Description automatically generated">
            <a:extLst>
              <a:ext uri="{FF2B5EF4-FFF2-40B4-BE49-F238E27FC236}">
                <a16:creationId xmlns:a16="http://schemas.microsoft.com/office/drawing/2014/main" id="{97041CF3-DF95-4BA2-7313-B5CED1FE1B8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551" r="13551"/>
          <a:stretch/>
        </p:blipFill>
        <p:spPr>
          <a:xfrm>
            <a:off x="6769617" y="1783132"/>
            <a:ext cx="1605811" cy="1588713"/>
          </a:xfrm>
          <a:prstGeom prst="roundRect">
            <a:avLst/>
          </a:prstGeom>
          <a:effectLst>
            <a:outerShdw blurRad="50800" dist="38100" dir="2700000" algn="tl" rotWithShape="0">
              <a:prstClr val="black">
                <a:alpha val="40000"/>
              </a:prstClr>
            </a:outerShdw>
          </a:effectLst>
        </p:spPr>
      </p:pic>
      <p:pic>
        <p:nvPicPr>
          <p:cNvPr id="34" name="Picture 33" descr="A person with a beard&#10;&#10;Description automatically generated">
            <a:extLst>
              <a:ext uri="{FF2B5EF4-FFF2-40B4-BE49-F238E27FC236}">
                <a16:creationId xmlns:a16="http://schemas.microsoft.com/office/drawing/2014/main" id="{7ADA5FC9-25A5-A48D-E654-3D33946E931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960" r="3960"/>
          <a:stretch/>
        </p:blipFill>
        <p:spPr>
          <a:xfrm>
            <a:off x="12585052" y="1815257"/>
            <a:ext cx="1654075" cy="1636463"/>
          </a:xfrm>
          <a:prstGeom prst="roundRect">
            <a:avLst/>
          </a:prstGeom>
          <a:effectLst>
            <a:outerShdw blurRad="50800" dist="38100" dir="2700000" algn="tl" rotWithShape="0">
              <a:prstClr val="black">
                <a:alpha val="40000"/>
              </a:prstClr>
            </a:outerShdw>
          </a:effectLst>
        </p:spPr>
      </p:pic>
      <p:sp>
        <p:nvSpPr>
          <p:cNvPr id="61" name="TextBox 60">
            <a:extLst>
              <a:ext uri="{FF2B5EF4-FFF2-40B4-BE49-F238E27FC236}">
                <a16:creationId xmlns:a16="http://schemas.microsoft.com/office/drawing/2014/main" id="{7C94F03C-9CD1-BCBC-B68D-F010EE8DB640}"/>
              </a:ext>
            </a:extLst>
          </p:cNvPr>
          <p:cNvSpPr txBox="1"/>
          <p:nvPr/>
        </p:nvSpPr>
        <p:spPr>
          <a:xfrm>
            <a:off x="14288497" y="5436426"/>
            <a:ext cx="2688262" cy="615553"/>
          </a:xfrm>
          <a:prstGeom prst="rect">
            <a:avLst/>
          </a:prstGeom>
          <a:noFill/>
        </p:spPr>
        <p:txBody>
          <a:bodyPr wrap="square" rtlCol="0">
            <a:spAutoFit/>
          </a:bodyPr>
          <a:lstStyle/>
          <a:p>
            <a:r>
              <a:rPr lang="en-US" sz="1400" b="1">
                <a:solidFill>
                  <a:srgbClr val="FFFFFF"/>
                </a:solidFill>
                <a:latin typeface="Myriad Pro" panose="020B0503030403020204" pitchFamily="34" charset="0"/>
              </a:rPr>
              <a:t>Ron Trapper</a:t>
            </a:r>
          </a:p>
          <a:p>
            <a:r>
              <a:rPr lang="en-US" sz="1200">
                <a:solidFill>
                  <a:srgbClr val="FFFFFF"/>
                </a:solidFill>
                <a:latin typeface="Myriad Pro" panose="020B0503030403020204" pitchFamily="34" charset="0"/>
              </a:rPr>
              <a:t>Service Manager</a:t>
            </a:r>
          </a:p>
          <a:p>
            <a:r>
              <a:rPr lang="en-US" sz="800" b="1" err="1">
                <a:solidFill>
                  <a:srgbClr val="FFFFFF"/>
                </a:solidFill>
                <a:latin typeface="Myriad Pro" panose="020B0503030403020204" pitchFamily="34" charset="0"/>
              </a:rPr>
              <a:t>rtrapper@aimnational.com</a:t>
            </a:r>
            <a:endParaRPr lang="en-US" sz="800" b="1">
              <a:solidFill>
                <a:srgbClr val="FFFFFF"/>
              </a:solidFill>
              <a:latin typeface="Myriad Pro" panose="020B0503030403020204" pitchFamily="34" charset="0"/>
            </a:endParaRPr>
          </a:p>
        </p:txBody>
      </p:sp>
      <p:pic>
        <p:nvPicPr>
          <p:cNvPr id="62" name="Picture 61" descr="A person with white hair wearing a sweater&#10;&#10;Description automatically generated">
            <a:extLst>
              <a:ext uri="{FF2B5EF4-FFF2-40B4-BE49-F238E27FC236}">
                <a16:creationId xmlns:a16="http://schemas.microsoft.com/office/drawing/2014/main" id="{90E93837-8ADA-02A3-9CD9-38F61B01C54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34" r="1934"/>
          <a:stretch/>
        </p:blipFill>
        <p:spPr>
          <a:xfrm>
            <a:off x="6774310" y="6940653"/>
            <a:ext cx="1614856" cy="1584231"/>
          </a:xfrm>
          <a:prstGeom prst="round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156A66B-AD58-19B8-CD72-AF0D0E22A0E0}"/>
              </a:ext>
            </a:extLst>
          </p:cNvPr>
          <p:cNvSpPr txBox="1"/>
          <p:nvPr/>
        </p:nvSpPr>
        <p:spPr>
          <a:xfrm>
            <a:off x="14248597" y="8986595"/>
            <a:ext cx="2736971"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Tara Haag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err="1">
                <a:ln>
                  <a:noFill/>
                </a:ln>
                <a:solidFill>
                  <a:srgbClr val="FFFFFF"/>
                </a:solidFill>
                <a:effectLst/>
                <a:uLnTx/>
                <a:uFillTx/>
                <a:latin typeface="Myriad Pro" panose="020B0503030403020204" pitchFamily="34" charset="0"/>
              </a:rPr>
              <a:t>thaag@aimnational.com</a:t>
            </a:r>
            <a:endParaRPr kumimoji="0" lang="en-US" sz="800" b="1" i="0" u="none" strike="noStrike" kern="0" cap="none" spc="0" normalizeH="0" baseline="0" noProof="0">
              <a:ln>
                <a:noFill/>
              </a:ln>
              <a:solidFill>
                <a:srgbClr val="FFFFFF"/>
              </a:solidFill>
              <a:effectLst/>
              <a:uLnTx/>
              <a:uFillTx/>
              <a:latin typeface="Myriad Pro" panose="020B0503030403020204" pitchFamily="34" charset="0"/>
            </a:endParaRPr>
          </a:p>
        </p:txBody>
      </p:sp>
      <p:pic>
        <p:nvPicPr>
          <p:cNvPr id="5" name="Picture 4" descr="A person with long hair wearing glasses&#10;&#10;Description automatically generated">
            <a:extLst>
              <a:ext uri="{FF2B5EF4-FFF2-40B4-BE49-F238E27FC236}">
                <a16:creationId xmlns:a16="http://schemas.microsoft.com/office/drawing/2014/main" id="{32E39F45-A326-BBF3-6136-C0CB2308496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803" r="3803"/>
          <a:stretch/>
        </p:blipFill>
        <p:spPr>
          <a:xfrm>
            <a:off x="12574336" y="6853890"/>
            <a:ext cx="1629342" cy="1611993"/>
          </a:xfrm>
          <a:prstGeom prst="roundRect">
            <a:avLst/>
          </a:prstGeom>
          <a:effectLst>
            <a:outerShdw blurRad="50800" dist="38100" dir="2700000" algn="tl" rotWithShape="0">
              <a:prstClr val="black">
                <a:alpha val="40000"/>
              </a:prstClr>
            </a:outerShdw>
          </a:effectLst>
        </p:spPr>
      </p:pic>
      <p:sp>
        <p:nvSpPr>
          <p:cNvPr id="7" name="Rectangle: Rounded Corners 6">
            <a:extLst>
              <a:ext uri="{FF2B5EF4-FFF2-40B4-BE49-F238E27FC236}">
                <a16:creationId xmlns:a16="http://schemas.microsoft.com/office/drawing/2014/main" id="{A1389D49-2E23-7D26-580B-D00EFC590807}"/>
              </a:ext>
            </a:extLst>
          </p:cNvPr>
          <p:cNvSpPr/>
          <p:nvPr/>
        </p:nvSpPr>
        <p:spPr>
          <a:xfrm>
            <a:off x="2407635" y="7214376"/>
            <a:ext cx="3031537"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699D0039-9308-DE63-8398-A8AC508DC0BA}"/>
              </a:ext>
            </a:extLst>
          </p:cNvPr>
          <p:cNvSpPr txBox="1"/>
          <p:nvPr/>
        </p:nvSpPr>
        <p:spPr>
          <a:xfrm>
            <a:off x="2581042" y="7287020"/>
            <a:ext cx="2733663"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David Hoffman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Manager - MI</a:t>
            </a:r>
          </a:p>
          <a:p>
            <a:pPr marL="0" marR="0" lvl="0" indent="0" defTabSz="914400" eaLnBrk="1" fontAlgn="auto" latinLnBrk="0" hangingPunct="1">
              <a:lnSpc>
                <a:spcPct val="100000"/>
              </a:lnSpc>
              <a:spcBef>
                <a:spcPts val="0"/>
              </a:spcBef>
              <a:spcAft>
                <a:spcPts val="0"/>
              </a:spcAft>
              <a:buClrTx/>
              <a:buSzTx/>
              <a:buFontTx/>
              <a:buNone/>
              <a:tabLst/>
              <a:defRPr/>
            </a:pPr>
            <a:r>
              <a:rPr lang="en-US" sz="800" b="1" kern="0" err="1">
                <a:solidFill>
                  <a:srgbClr val="FFFFFF"/>
                </a:solidFill>
                <a:latin typeface="Myriad Pro" panose="020B0503030403020204" pitchFamily="34" charset="0"/>
              </a:rPr>
              <a:t>dhoffman</a:t>
            </a:r>
            <a:r>
              <a:rPr kumimoji="0" lang="en-US" sz="800" b="1" i="0" u="none" strike="noStrike" kern="0" cap="none" spc="0" normalizeH="0" baseline="0" noProof="0">
                <a:ln>
                  <a:noFill/>
                </a:ln>
                <a:solidFill>
                  <a:srgbClr val="FFFFFF"/>
                </a:solidFill>
                <a:effectLst/>
                <a:uLnTx/>
                <a:uFillTx/>
                <a:latin typeface="Myriad Pro" panose="020B0503030403020204" pitchFamily="34" charset="0"/>
              </a:rPr>
              <a:t>@aimnational.com</a:t>
            </a:r>
          </a:p>
        </p:txBody>
      </p:sp>
      <p:pic>
        <p:nvPicPr>
          <p:cNvPr id="9" name="Picture 8">
            <a:extLst>
              <a:ext uri="{FF2B5EF4-FFF2-40B4-BE49-F238E27FC236}">
                <a16:creationId xmlns:a16="http://schemas.microsoft.com/office/drawing/2014/main" id="{C26E54D0-040E-278F-CECD-3CE1778B3210}"/>
              </a:ext>
            </a:extLst>
          </p:cNvPr>
          <p:cNvPicPr>
            <a:picLocks noChangeAspect="1"/>
          </p:cNvPicPr>
          <p:nvPr/>
        </p:nvPicPr>
        <p:blipFill>
          <a:blip r:embed="rId14" cstate="print">
            <a:extLst>
              <a:ext uri="{28A0092B-C50C-407E-A947-70E740481C1C}">
                <a14:useLocalDpi xmlns:a14="http://schemas.microsoft.com/office/drawing/2010/main" val="0"/>
              </a:ext>
            </a:extLst>
          </a:blip>
          <a:srcRect t="12884" b="12884"/>
          <a:stretch/>
        </p:blipFill>
        <p:spPr>
          <a:xfrm>
            <a:off x="901532" y="6875414"/>
            <a:ext cx="1603738" cy="1586661"/>
          </a:xfrm>
          <a:prstGeom prst="roundRect">
            <a:avLst/>
          </a:prstGeom>
          <a:effectLst>
            <a:outerShdw blurRad="50800" dist="38100" dir="2700000" algn="tl" rotWithShape="0">
              <a:prstClr val="black">
                <a:alpha val="40000"/>
              </a:prstClr>
            </a:outerShdw>
          </a:effectLst>
        </p:spPr>
      </p:pic>
      <p:sp>
        <p:nvSpPr>
          <p:cNvPr id="12" name="Rectangle: Rounded Corners 47">
            <a:extLst>
              <a:ext uri="{FF2B5EF4-FFF2-40B4-BE49-F238E27FC236}">
                <a16:creationId xmlns:a16="http://schemas.microsoft.com/office/drawing/2014/main" id="{D8CD3EF9-397F-3FA2-7EF7-BEF083907157}"/>
              </a:ext>
            </a:extLst>
          </p:cNvPr>
          <p:cNvSpPr/>
          <p:nvPr/>
        </p:nvSpPr>
        <p:spPr>
          <a:xfrm>
            <a:off x="7611818" y="8965781"/>
            <a:ext cx="3569305"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1F3465C0-947E-B9E8-C0AA-6BCD6144B5E6}"/>
              </a:ext>
            </a:extLst>
          </p:cNvPr>
          <p:cNvSpPr txBox="1"/>
          <p:nvPr/>
        </p:nvSpPr>
        <p:spPr>
          <a:xfrm>
            <a:off x="8506512" y="9087212"/>
            <a:ext cx="2410672"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Ken Sparks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Installation Coordinator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err="1">
                <a:ln>
                  <a:noFill/>
                </a:ln>
                <a:solidFill>
                  <a:srgbClr val="FFFFFF"/>
                </a:solidFill>
                <a:effectLst/>
                <a:uLnTx/>
                <a:uFillTx/>
                <a:latin typeface="Myriad Pro" panose="020B0503030403020204" pitchFamily="34" charset="0"/>
              </a:rPr>
              <a:t>ksparks@aimnational.com</a:t>
            </a:r>
            <a:endParaRPr kumimoji="0" lang="en-US" sz="800" b="1" i="0" u="none" strike="noStrike" kern="0" cap="none" spc="0" normalizeH="0" baseline="0" noProof="0">
              <a:ln>
                <a:noFill/>
              </a:ln>
              <a:solidFill>
                <a:srgbClr val="FFFFFF"/>
              </a:solidFill>
              <a:effectLst/>
              <a:uLnTx/>
              <a:uFillTx/>
              <a:latin typeface="Myriad Pro" panose="020B0503030403020204" pitchFamily="34" charset="0"/>
            </a:endParaRPr>
          </a:p>
        </p:txBody>
      </p:sp>
      <p:pic>
        <p:nvPicPr>
          <p:cNvPr id="17" name="Picture 16" descr="A person in a white shirt&#10;&#10;AI-generated content may be incorrect.">
            <a:extLst>
              <a:ext uri="{FF2B5EF4-FFF2-40B4-BE49-F238E27FC236}">
                <a16:creationId xmlns:a16="http://schemas.microsoft.com/office/drawing/2014/main" id="{F6C1B53E-59EC-2719-932A-C1ABA6039E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80439" y="8713199"/>
            <a:ext cx="1675354" cy="1473642"/>
          </a:xfrm>
          <a:prstGeom prst="roundRect">
            <a:avLst/>
          </a:prstGeom>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8D6C00E0-64A1-D38F-8095-F2DB5A6F1D04}"/>
              </a:ext>
            </a:extLst>
          </p:cNvPr>
          <p:cNvSpPr/>
          <p:nvPr/>
        </p:nvSpPr>
        <p:spPr>
          <a:xfrm>
            <a:off x="2363286" y="5557692"/>
            <a:ext cx="3031537"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1" name="TextBox 10">
            <a:extLst>
              <a:ext uri="{FF2B5EF4-FFF2-40B4-BE49-F238E27FC236}">
                <a16:creationId xmlns:a16="http://schemas.microsoft.com/office/drawing/2014/main" id="{676BE2CC-D607-99ED-D1BD-869B5E980568}"/>
              </a:ext>
            </a:extLst>
          </p:cNvPr>
          <p:cNvSpPr txBox="1"/>
          <p:nvPr/>
        </p:nvSpPr>
        <p:spPr>
          <a:xfrm>
            <a:off x="2536693" y="5630336"/>
            <a:ext cx="2733663"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Joe Carter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Director, Category Management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jcarter@aimnational.com</a:t>
            </a:r>
          </a:p>
        </p:txBody>
      </p:sp>
      <p:pic>
        <p:nvPicPr>
          <p:cNvPr id="14" name="Picture 13">
            <a:extLst>
              <a:ext uri="{FF2B5EF4-FFF2-40B4-BE49-F238E27FC236}">
                <a16:creationId xmlns:a16="http://schemas.microsoft.com/office/drawing/2014/main" id="{C31F9F0F-CBC1-C91C-A0D4-0FA04A9BBE56}"/>
              </a:ext>
            </a:extLst>
          </p:cNvPr>
          <p:cNvPicPr>
            <a:picLocks noChangeAspect="1"/>
          </p:cNvPicPr>
          <p:nvPr/>
        </p:nvPicPr>
        <p:blipFill>
          <a:blip r:embed="rId16" cstate="print">
            <a:extLst>
              <a:ext uri="{28A0092B-C50C-407E-A947-70E740481C1C}">
                <a14:useLocalDpi xmlns:a14="http://schemas.microsoft.com/office/drawing/2010/main" val="0"/>
              </a:ext>
            </a:extLst>
          </a:blip>
          <a:srcRect l="479" t="1843" r="-479" b="19928"/>
          <a:stretch>
            <a:fillRect/>
          </a:stretch>
        </p:blipFill>
        <p:spPr>
          <a:xfrm>
            <a:off x="901532" y="5130567"/>
            <a:ext cx="1603738" cy="1586661"/>
          </a:xfrm>
          <a:prstGeom prst="round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4A153A13-8804-C561-D088-874CEEBB1328}"/>
              </a:ext>
            </a:extLst>
          </p:cNvPr>
          <p:cNvSpPr/>
          <p:nvPr/>
        </p:nvSpPr>
        <p:spPr>
          <a:xfrm>
            <a:off x="13959085" y="3862616"/>
            <a:ext cx="3419646" cy="999502"/>
          </a:xfrm>
          <a:prstGeom prst="roundRect">
            <a:avLst/>
          </a:prstGeom>
          <a:solidFill>
            <a:srgbClr val="2038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96B06B1B-395E-D7DB-97D7-DB73ED2A2EF6}"/>
              </a:ext>
            </a:extLst>
          </p:cNvPr>
          <p:cNvSpPr txBox="1"/>
          <p:nvPr/>
        </p:nvSpPr>
        <p:spPr>
          <a:xfrm>
            <a:off x="14269218" y="3928234"/>
            <a:ext cx="2492350"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Myriad Pro" panose="020B0503030403020204" pitchFamily="34" charset="0"/>
              </a:rPr>
              <a:t>Brandon </a:t>
            </a:r>
            <a:r>
              <a:rPr lang="en-US" sz="1400" b="1" kern="0">
                <a:solidFill>
                  <a:srgbClr val="FFFFFF"/>
                </a:solidFill>
                <a:latin typeface="Myriad Pro" panose="020B0503030403020204" pitchFamily="34" charset="0"/>
              </a:rPr>
              <a:t>Cruse</a:t>
            </a:r>
            <a:endParaRPr kumimoji="0" lang="en-US" sz="1400" b="1" i="0" u="none" strike="noStrike" kern="0" cap="none" spc="0" normalizeH="0" baseline="0" noProof="0">
              <a:ln>
                <a:noFill/>
              </a:ln>
              <a:solidFill>
                <a:srgbClr val="FFFFFF"/>
              </a:solidFill>
              <a:effectLst/>
              <a:uLnTx/>
              <a:uFillTx/>
              <a:latin typeface="Myriad Pro" panose="020B0503030403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Myriad Pro" panose="020B0503030403020204" pitchFamily="34" charset="0"/>
              </a:rPr>
              <a:t>Field Manager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uLnTx/>
                <a:uFillTx/>
                <a:latin typeface="Myriad Pro" panose="020B0503030403020204" pitchFamily="34" charset="0"/>
              </a:rPr>
              <a:t>brcruse@aimnational.com</a:t>
            </a:r>
          </a:p>
        </p:txBody>
      </p:sp>
      <p:pic>
        <p:nvPicPr>
          <p:cNvPr id="18" name="Picture 17">
            <a:extLst>
              <a:ext uri="{FF2B5EF4-FFF2-40B4-BE49-F238E27FC236}">
                <a16:creationId xmlns:a16="http://schemas.microsoft.com/office/drawing/2014/main" id="{2BAFCAE9-94E2-ABE8-657E-29093F99D714}"/>
              </a:ext>
            </a:extLst>
          </p:cNvPr>
          <p:cNvPicPr>
            <a:picLocks noChangeAspect="1"/>
          </p:cNvPicPr>
          <p:nvPr/>
        </p:nvPicPr>
        <p:blipFill>
          <a:blip r:embed="rId17" cstate="print">
            <a:extLst>
              <a:ext uri="{28A0092B-C50C-407E-A947-70E740481C1C}">
                <a14:useLocalDpi xmlns:a14="http://schemas.microsoft.com/office/drawing/2010/main" val="0"/>
              </a:ext>
            </a:extLst>
          </a:blip>
          <a:srcRect t="552" b="552"/>
          <a:stretch/>
        </p:blipFill>
        <p:spPr>
          <a:xfrm>
            <a:off x="12615144" y="3588128"/>
            <a:ext cx="1583176" cy="1566319"/>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430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8BD1A13-F1E3-F7C4-05EA-7EC8993A6967}"/>
              </a:ext>
            </a:extLst>
          </p:cNvPr>
          <p:cNvSpPr>
            <a:spLocks noGrp="1"/>
          </p:cNvSpPr>
          <p:nvPr>
            <p:ph type="title"/>
          </p:nvPr>
        </p:nvSpPr>
        <p:spPr>
          <a:xfrm>
            <a:off x="0" y="782628"/>
            <a:ext cx="13817600" cy="1143000"/>
          </a:xfrm>
        </p:spPr>
        <p:txBody>
          <a:bodyPr/>
          <a:lstStyle/>
          <a:p>
            <a:r>
              <a:rPr lang="en-US"/>
              <a:t>WHERE IS OUR TEAM?</a:t>
            </a:r>
          </a:p>
        </p:txBody>
      </p:sp>
      <p:pic>
        <p:nvPicPr>
          <p:cNvPr id="4" name="Picture 3" descr="A map of the united states&#10;&#10;AI-generated content may be incorrect.">
            <a:extLst>
              <a:ext uri="{FF2B5EF4-FFF2-40B4-BE49-F238E27FC236}">
                <a16:creationId xmlns:a16="http://schemas.microsoft.com/office/drawing/2014/main" id="{FC186AE0-13CA-5853-A26C-A33CEF876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664" y="2095499"/>
            <a:ext cx="11679071" cy="6773862"/>
          </a:xfrm>
          <a:prstGeom prst="rect">
            <a:avLst/>
          </a:prstGeom>
          <a:noFill/>
        </p:spPr>
      </p:pic>
      <p:sp>
        <p:nvSpPr>
          <p:cNvPr id="5" name="Rectangle 4">
            <a:extLst>
              <a:ext uri="{FF2B5EF4-FFF2-40B4-BE49-F238E27FC236}">
                <a16:creationId xmlns:a16="http://schemas.microsoft.com/office/drawing/2014/main" id="{0FB5E50F-311C-FC41-6062-7BB544737D3D}"/>
              </a:ext>
            </a:extLst>
          </p:cNvPr>
          <p:cNvSpPr/>
          <p:nvPr/>
        </p:nvSpPr>
        <p:spPr>
          <a:xfrm>
            <a:off x="12161520" y="7498080"/>
            <a:ext cx="5577840" cy="2407920"/>
          </a:xfrm>
          <a:prstGeom prst="rect">
            <a:avLst/>
          </a:prstGeom>
          <a:solidFill>
            <a:srgbClr val="C31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and black logo&#10;&#10;AI-generated content may be incorrect.">
            <a:extLst>
              <a:ext uri="{FF2B5EF4-FFF2-40B4-BE49-F238E27FC236}">
                <a16:creationId xmlns:a16="http://schemas.microsoft.com/office/drawing/2014/main" id="{075F613F-961F-7828-781C-4ABD3FDDF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4355" y="7686675"/>
            <a:ext cx="651329" cy="2091110"/>
          </a:xfrm>
          <a:prstGeom prst="rect">
            <a:avLst/>
          </a:prstGeom>
        </p:spPr>
      </p:pic>
      <p:sp>
        <p:nvSpPr>
          <p:cNvPr id="8" name="TextBox 7">
            <a:extLst>
              <a:ext uri="{FF2B5EF4-FFF2-40B4-BE49-F238E27FC236}">
                <a16:creationId xmlns:a16="http://schemas.microsoft.com/office/drawing/2014/main" id="{363248E5-1B58-980B-503E-FD7EF12CFE09}"/>
              </a:ext>
            </a:extLst>
          </p:cNvPr>
          <p:cNvSpPr txBox="1"/>
          <p:nvPr/>
        </p:nvSpPr>
        <p:spPr>
          <a:xfrm>
            <a:off x="13218198" y="9188603"/>
            <a:ext cx="3714750" cy="461665"/>
          </a:xfrm>
          <a:prstGeom prst="rect">
            <a:avLst/>
          </a:prstGeom>
          <a:noFill/>
        </p:spPr>
        <p:txBody>
          <a:bodyPr wrap="square" rtlCol="0">
            <a:spAutoFit/>
          </a:bodyPr>
          <a:lstStyle/>
          <a:p>
            <a:r>
              <a:rPr lang="en-US" sz="2400">
                <a:solidFill>
                  <a:schemeClr val="bg1"/>
                </a:solidFill>
                <a:latin typeface="Poppins" pitchFamily="2" charset="77"/>
                <a:cs typeface="Poppins" pitchFamily="2" charset="77"/>
              </a:rPr>
              <a:t>Team Member</a:t>
            </a:r>
          </a:p>
        </p:txBody>
      </p:sp>
      <p:sp>
        <p:nvSpPr>
          <p:cNvPr id="10" name="TextBox 9">
            <a:extLst>
              <a:ext uri="{FF2B5EF4-FFF2-40B4-BE49-F238E27FC236}">
                <a16:creationId xmlns:a16="http://schemas.microsoft.com/office/drawing/2014/main" id="{37E8DDA9-A71B-2FF9-84EC-C444C21EB099}"/>
              </a:ext>
            </a:extLst>
          </p:cNvPr>
          <p:cNvSpPr txBox="1"/>
          <p:nvPr/>
        </p:nvSpPr>
        <p:spPr>
          <a:xfrm>
            <a:off x="13218198" y="8471207"/>
            <a:ext cx="3714750" cy="461665"/>
          </a:xfrm>
          <a:prstGeom prst="rect">
            <a:avLst/>
          </a:prstGeom>
          <a:noFill/>
        </p:spPr>
        <p:txBody>
          <a:bodyPr wrap="square" rtlCol="0">
            <a:spAutoFit/>
          </a:bodyPr>
          <a:lstStyle/>
          <a:p>
            <a:r>
              <a:rPr lang="en-US" sz="2400">
                <a:solidFill>
                  <a:schemeClr val="bg1"/>
                </a:solidFill>
                <a:latin typeface="Poppins" pitchFamily="2" charset="77"/>
                <a:cs typeface="Poppins" pitchFamily="2" charset="77"/>
              </a:rPr>
              <a:t>Warehouse</a:t>
            </a:r>
          </a:p>
        </p:txBody>
      </p:sp>
      <p:sp>
        <p:nvSpPr>
          <p:cNvPr id="14" name="TextBox 13">
            <a:extLst>
              <a:ext uri="{FF2B5EF4-FFF2-40B4-BE49-F238E27FC236}">
                <a16:creationId xmlns:a16="http://schemas.microsoft.com/office/drawing/2014/main" id="{98C2AB52-963C-570F-6301-C97AB2226175}"/>
              </a:ext>
            </a:extLst>
          </p:cNvPr>
          <p:cNvSpPr txBox="1"/>
          <p:nvPr/>
        </p:nvSpPr>
        <p:spPr>
          <a:xfrm>
            <a:off x="13218198" y="7753811"/>
            <a:ext cx="3714750" cy="461665"/>
          </a:xfrm>
          <a:prstGeom prst="rect">
            <a:avLst/>
          </a:prstGeom>
          <a:noFill/>
        </p:spPr>
        <p:txBody>
          <a:bodyPr wrap="square" rtlCol="0">
            <a:spAutoFit/>
          </a:bodyPr>
          <a:lstStyle/>
          <a:p>
            <a:r>
              <a:rPr lang="en-US" sz="2400">
                <a:solidFill>
                  <a:schemeClr val="bg1"/>
                </a:solidFill>
                <a:latin typeface="Poppins" pitchFamily="2" charset="77"/>
                <a:cs typeface="Poppins" pitchFamily="2" charset="77"/>
              </a:rPr>
              <a:t>Headquarter Offices</a:t>
            </a:r>
          </a:p>
        </p:txBody>
      </p:sp>
      <p:sp>
        <p:nvSpPr>
          <p:cNvPr id="17" name="TextBox 16">
            <a:extLst>
              <a:ext uri="{FF2B5EF4-FFF2-40B4-BE49-F238E27FC236}">
                <a16:creationId xmlns:a16="http://schemas.microsoft.com/office/drawing/2014/main" id="{FB6A24A6-105A-4B10-5CC9-420777D44FF2}"/>
              </a:ext>
            </a:extLst>
          </p:cNvPr>
          <p:cNvSpPr txBox="1"/>
          <p:nvPr/>
        </p:nvSpPr>
        <p:spPr>
          <a:xfrm>
            <a:off x="14142720" y="3364273"/>
            <a:ext cx="3575124" cy="1015663"/>
          </a:xfrm>
          <a:prstGeom prst="rect">
            <a:avLst/>
          </a:prstGeom>
          <a:noFill/>
        </p:spPr>
        <p:txBody>
          <a:bodyPr wrap="square">
            <a:spAutoFit/>
          </a:bodyPr>
          <a:lstStyle/>
          <a:p>
            <a:pPr algn="l" fontAlgn="base">
              <a:buNone/>
            </a:pPr>
            <a:r>
              <a:rPr lang="en-US" sz="2000" b="0" i="0">
                <a:solidFill>
                  <a:srgbClr val="64A0C8"/>
                </a:solidFill>
                <a:effectLst/>
                <a:latin typeface="Poppins" pitchFamily="2" charset="77"/>
                <a:cs typeface="Poppins" pitchFamily="2" charset="77"/>
              </a:rPr>
              <a:t>Kentucky Location</a:t>
            </a:r>
          </a:p>
          <a:p>
            <a:pPr algn="l" fontAlgn="base">
              <a:buNone/>
            </a:pPr>
            <a:r>
              <a:rPr lang="en-US" sz="2000" b="0" i="0">
                <a:solidFill>
                  <a:srgbClr val="666666"/>
                </a:solidFill>
                <a:effectLst/>
                <a:latin typeface="Poppins" pitchFamily="2" charset="77"/>
                <a:cs typeface="Poppins" pitchFamily="2" charset="77"/>
              </a:rPr>
              <a:t>104 State Street, Suite #1</a:t>
            </a:r>
            <a:br>
              <a:rPr lang="en-US" sz="2000" b="0" i="0">
                <a:solidFill>
                  <a:srgbClr val="666666"/>
                </a:solidFill>
                <a:effectLst/>
                <a:latin typeface="Poppins" pitchFamily="2" charset="77"/>
                <a:cs typeface="Poppins" pitchFamily="2" charset="77"/>
              </a:rPr>
            </a:br>
            <a:r>
              <a:rPr lang="en-US" sz="2000" b="0" i="0">
                <a:solidFill>
                  <a:srgbClr val="666666"/>
                </a:solidFill>
                <a:effectLst/>
                <a:latin typeface="Poppins" pitchFamily="2" charset="77"/>
                <a:cs typeface="Poppins" pitchFamily="2" charset="77"/>
              </a:rPr>
              <a:t>Franklin, KY 42134</a:t>
            </a:r>
          </a:p>
        </p:txBody>
      </p:sp>
      <p:sp>
        <p:nvSpPr>
          <p:cNvPr id="19" name="TextBox 18">
            <a:extLst>
              <a:ext uri="{FF2B5EF4-FFF2-40B4-BE49-F238E27FC236}">
                <a16:creationId xmlns:a16="http://schemas.microsoft.com/office/drawing/2014/main" id="{83F5E6FF-2CB3-2B54-9D81-872CB5FB7909}"/>
              </a:ext>
            </a:extLst>
          </p:cNvPr>
          <p:cNvSpPr txBox="1"/>
          <p:nvPr/>
        </p:nvSpPr>
        <p:spPr>
          <a:xfrm>
            <a:off x="14142720" y="4635668"/>
            <a:ext cx="3332480" cy="1015663"/>
          </a:xfrm>
          <a:prstGeom prst="rect">
            <a:avLst/>
          </a:prstGeom>
          <a:noFill/>
        </p:spPr>
        <p:txBody>
          <a:bodyPr wrap="square">
            <a:spAutoFit/>
          </a:bodyPr>
          <a:lstStyle/>
          <a:p>
            <a:pPr algn="l" fontAlgn="base">
              <a:buNone/>
            </a:pPr>
            <a:r>
              <a:rPr lang="en-US" sz="2000" b="0" i="0">
                <a:solidFill>
                  <a:srgbClr val="64A0C8"/>
                </a:solidFill>
                <a:effectLst/>
                <a:latin typeface="Poppins" pitchFamily="2" charset="77"/>
                <a:cs typeface="Poppins" pitchFamily="2" charset="77"/>
              </a:rPr>
              <a:t>Texas Location</a:t>
            </a:r>
          </a:p>
          <a:p>
            <a:pPr algn="l" fontAlgn="base">
              <a:buNone/>
            </a:pPr>
            <a:r>
              <a:rPr lang="en-US" sz="2000" b="0" i="0">
                <a:solidFill>
                  <a:srgbClr val="666666"/>
                </a:solidFill>
                <a:effectLst/>
                <a:latin typeface="Poppins" pitchFamily="2" charset="77"/>
                <a:cs typeface="Poppins" pitchFamily="2" charset="77"/>
              </a:rPr>
              <a:t>12234 Currency Circle</a:t>
            </a:r>
            <a:br>
              <a:rPr lang="en-US" sz="2000" b="0" i="0">
                <a:solidFill>
                  <a:srgbClr val="666666"/>
                </a:solidFill>
                <a:effectLst/>
                <a:latin typeface="Poppins" pitchFamily="2" charset="77"/>
                <a:cs typeface="Poppins" pitchFamily="2" charset="77"/>
              </a:rPr>
            </a:br>
            <a:r>
              <a:rPr lang="en-US" sz="2000" b="0" i="0">
                <a:solidFill>
                  <a:srgbClr val="666666"/>
                </a:solidFill>
                <a:effectLst/>
                <a:latin typeface="Poppins" pitchFamily="2" charset="77"/>
                <a:cs typeface="Poppins" pitchFamily="2" charset="77"/>
              </a:rPr>
              <a:t>Forney TX 75126</a:t>
            </a:r>
          </a:p>
        </p:txBody>
      </p:sp>
      <p:sp>
        <p:nvSpPr>
          <p:cNvPr id="20" name="TextBox 19">
            <a:extLst>
              <a:ext uri="{FF2B5EF4-FFF2-40B4-BE49-F238E27FC236}">
                <a16:creationId xmlns:a16="http://schemas.microsoft.com/office/drawing/2014/main" id="{58B72850-A9BB-E694-3B91-5DAF4DC68FDD}"/>
              </a:ext>
            </a:extLst>
          </p:cNvPr>
          <p:cNvSpPr txBox="1"/>
          <p:nvPr/>
        </p:nvSpPr>
        <p:spPr>
          <a:xfrm>
            <a:off x="14142720" y="2646357"/>
            <a:ext cx="3779520" cy="461665"/>
          </a:xfrm>
          <a:prstGeom prst="rect">
            <a:avLst/>
          </a:prstGeom>
          <a:noFill/>
        </p:spPr>
        <p:txBody>
          <a:bodyPr wrap="square" rtlCol="0">
            <a:spAutoFit/>
          </a:bodyPr>
          <a:lstStyle/>
          <a:p>
            <a:pPr>
              <a:spcBef>
                <a:spcPct val="0"/>
              </a:spcBef>
            </a:pPr>
            <a:r>
              <a:rPr lang="en-US" sz="2400">
                <a:solidFill>
                  <a:srgbClr val="1C355E"/>
                </a:solidFill>
                <a:latin typeface="Anantason Expanded Bold" panose="020B0604020202020204" charset="-34"/>
                <a:ea typeface="+mj-ea"/>
                <a:cs typeface="Anantason Expanded Bold" panose="020B0604020202020204" charset="-34"/>
              </a:rPr>
              <a:t>Warehouse Locations</a:t>
            </a:r>
          </a:p>
        </p:txBody>
      </p:sp>
    </p:spTree>
    <p:extLst>
      <p:ext uri="{BB962C8B-B14F-4D97-AF65-F5344CB8AC3E}">
        <p14:creationId xmlns:p14="http://schemas.microsoft.com/office/powerpoint/2010/main" val="69297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E085-0053-E8E5-7184-AC1D1311F80C}"/>
              </a:ext>
            </a:extLst>
          </p:cNvPr>
          <p:cNvSpPr>
            <a:spLocks noGrp="1"/>
          </p:cNvSpPr>
          <p:nvPr>
            <p:ph type="title"/>
          </p:nvPr>
        </p:nvSpPr>
        <p:spPr/>
        <p:txBody>
          <a:bodyPr/>
          <a:lstStyle/>
          <a:p>
            <a:r>
              <a:rPr lang="en-US"/>
              <a:t>AIM CUSTOMERS</a:t>
            </a:r>
          </a:p>
        </p:txBody>
      </p:sp>
      <p:graphicFrame>
        <p:nvGraphicFramePr>
          <p:cNvPr id="3" name="Object 2">
            <a:extLst>
              <a:ext uri="{FF2B5EF4-FFF2-40B4-BE49-F238E27FC236}">
                <a16:creationId xmlns:a16="http://schemas.microsoft.com/office/drawing/2014/main" id="{8523CDF8-8117-1D4B-6801-9E3EC6F166A6}"/>
              </a:ext>
            </a:extLst>
          </p:cNvPr>
          <p:cNvGraphicFramePr>
            <a:graphicFrameLocks noChangeAspect="1"/>
          </p:cNvGraphicFramePr>
          <p:nvPr>
            <p:extLst>
              <p:ext uri="{D42A27DB-BD31-4B8C-83A1-F6EECF244321}">
                <p14:modId xmlns:p14="http://schemas.microsoft.com/office/powerpoint/2010/main" val="3768811334"/>
              </p:ext>
            </p:extLst>
          </p:nvPr>
        </p:nvGraphicFramePr>
        <p:xfrm>
          <a:off x="1410110" y="4639179"/>
          <a:ext cx="1084693" cy="1084693"/>
        </p:xfrm>
        <a:graphic>
          <a:graphicData uri="http://schemas.openxmlformats.org/presentationml/2006/ole">
            <mc:AlternateContent xmlns:mc="http://schemas.openxmlformats.org/markup-compatibility/2006">
              <mc:Choice xmlns:v="urn:schemas-microsoft-com:vml" Requires="v">
                <p:oleObj r:id="rId2" imgW="1225080" imgH="1225080" progId="">
                  <p:embed/>
                </p:oleObj>
              </mc:Choice>
              <mc:Fallback>
                <p:oleObj r:id="rId2" imgW="1225080" imgH="1225080" progId="">
                  <p:embed/>
                  <p:pic>
                    <p:nvPicPr>
                      <p:cNvPr id="3" name="Object 2">
                        <a:extLst>
                          <a:ext uri="{FF2B5EF4-FFF2-40B4-BE49-F238E27FC236}">
                            <a16:creationId xmlns:a16="http://schemas.microsoft.com/office/drawing/2014/main" id="{8523CDF8-8117-1D4B-6801-9E3EC6F166A6}"/>
                          </a:ext>
                        </a:extLst>
                      </p:cNvPr>
                      <p:cNvPicPr/>
                      <p:nvPr/>
                    </p:nvPicPr>
                    <p:blipFill>
                      <a:blip r:embed="rId3"/>
                      <a:stretch>
                        <a:fillRect/>
                      </a:stretch>
                    </p:blipFill>
                    <p:spPr>
                      <a:xfrm>
                        <a:off x="1410110" y="4639179"/>
                        <a:ext cx="1084693" cy="1084693"/>
                      </a:xfrm>
                      <a:prstGeom prst="rect">
                        <a:avLst/>
                      </a:prstGeom>
                    </p:spPr>
                  </p:pic>
                </p:oleObj>
              </mc:Fallback>
            </mc:AlternateContent>
          </a:graphicData>
        </a:graphic>
      </p:graphicFrame>
      <p:cxnSp>
        <p:nvCxnSpPr>
          <p:cNvPr id="4" name="Straight Connector 3">
            <a:extLst>
              <a:ext uri="{FF2B5EF4-FFF2-40B4-BE49-F238E27FC236}">
                <a16:creationId xmlns:a16="http://schemas.microsoft.com/office/drawing/2014/main" id="{B48239BF-6757-D9F6-87C2-9F16030F3A3F}"/>
              </a:ext>
            </a:extLst>
          </p:cNvPr>
          <p:cNvCxnSpPr/>
          <p:nvPr/>
        </p:nvCxnSpPr>
        <p:spPr>
          <a:xfrm>
            <a:off x="490884" y="2565916"/>
            <a:ext cx="169973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3732015-D62D-2A88-7BA4-1D7826F5E8FD}"/>
              </a:ext>
            </a:extLst>
          </p:cNvPr>
          <p:cNvCxnSpPr>
            <a:cxnSpLocks/>
          </p:cNvCxnSpPr>
          <p:nvPr/>
        </p:nvCxnSpPr>
        <p:spPr>
          <a:xfrm>
            <a:off x="812333" y="4586417"/>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AFB7C6-C018-9A8C-FA01-144CB7257387}"/>
              </a:ext>
            </a:extLst>
          </p:cNvPr>
          <p:cNvCxnSpPr>
            <a:cxnSpLocks/>
          </p:cNvCxnSpPr>
          <p:nvPr/>
        </p:nvCxnSpPr>
        <p:spPr>
          <a:xfrm>
            <a:off x="812333" y="5572864"/>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EDEBC4-E4D2-5B99-466D-8195BC586EAD}"/>
              </a:ext>
            </a:extLst>
          </p:cNvPr>
          <p:cNvCxnSpPr>
            <a:cxnSpLocks/>
          </p:cNvCxnSpPr>
          <p:nvPr/>
        </p:nvCxnSpPr>
        <p:spPr>
          <a:xfrm>
            <a:off x="812333" y="673640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160710-29FC-E9AD-F12A-A50EBF045C27}"/>
              </a:ext>
            </a:extLst>
          </p:cNvPr>
          <p:cNvCxnSpPr>
            <a:cxnSpLocks/>
          </p:cNvCxnSpPr>
          <p:nvPr/>
        </p:nvCxnSpPr>
        <p:spPr>
          <a:xfrm>
            <a:off x="812333" y="774442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FEC9BA-9491-F2E7-1E57-49469933CFD4}"/>
              </a:ext>
            </a:extLst>
          </p:cNvPr>
          <p:cNvCxnSpPr>
            <a:cxnSpLocks/>
          </p:cNvCxnSpPr>
          <p:nvPr/>
        </p:nvCxnSpPr>
        <p:spPr>
          <a:xfrm>
            <a:off x="812333" y="8787881"/>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C468F9-9727-038B-25F0-FBB29F6F89DF}"/>
              </a:ext>
            </a:extLst>
          </p:cNvPr>
          <p:cNvCxnSpPr>
            <a:cxnSpLocks/>
          </p:cNvCxnSpPr>
          <p:nvPr/>
        </p:nvCxnSpPr>
        <p:spPr>
          <a:xfrm>
            <a:off x="3516084" y="4586417"/>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FA527E-9684-3530-BC0F-2087BE92BCA7}"/>
              </a:ext>
            </a:extLst>
          </p:cNvPr>
          <p:cNvCxnSpPr>
            <a:cxnSpLocks/>
          </p:cNvCxnSpPr>
          <p:nvPr/>
        </p:nvCxnSpPr>
        <p:spPr>
          <a:xfrm>
            <a:off x="3516084" y="5572864"/>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D18C2A-9C2A-BE87-0A0A-A354C5DC94D4}"/>
              </a:ext>
            </a:extLst>
          </p:cNvPr>
          <p:cNvCxnSpPr>
            <a:cxnSpLocks/>
          </p:cNvCxnSpPr>
          <p:nvPr/>
        </p:nvCxnSpPr>
        <p:spPr>
          <a:xfrm>
            <a:off x="3528165" y="673640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1BAD34-AE79-B9FE-7BFE-DE292222357A}"/>
              </a:ext>
            </a:extLst>
          </p:cNvPr>
          <p:cNvCxnSpPr>
            <a:cxnSpLocks/>
          </p:cNvCxnSpPr>
          <p:nvPr/>
        </p:nvCxnSpPr>
        <p:spPr>
          <a:xfrm>
            <a:off x="3528165" y="774442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FB554-7250-752C-4428-6CC514D975B1}"/>
              </a:ext>
            </a:extLst>
          </p:cNvPr>
          <p:cNvCxnSpPr>
            <a:cxnSpLocks/>
          </p:cNvCxnSpPr>
          <p:nvPr/>
        </p:nvCxnSpPr>
        <p:spPr>
          <a:xfrm>
            <a:off x="6226669" y="4586417"/>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01D947-AF22-F0A7-6630-D220DB2D1FE6}"/>
              </a:ext>
            </a:extLst>
          </p:cNvPr>
          <p:cNvCxnSpPr>
            <a:cxnSpLocks/>
          </p:cNvCxnSpPr>
          <p:nvPr/>
        </p:nvCxnSpPr>
        <p:spPr>
          <a:xfrm>
            <a:off x="12097426" y="4586417"/>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09F450-9AC0-1AE7-2081-EC143026479B}"/>
              </a:ext>
            </a:extLst>
          </p:cNvPr>
          <p:cNvCxnSpPr>
            <a:cxnSpLocks/>
          </p:cNvCxnSpPr>
          <p:nvPr/>
        </p:nvCxnSpPr>
        <p:spPr>
          <a:xfrm>
            <a:off x="12097426" y="673640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pic>
        <p:nvPicPr>
          <p:cNvPr id="17" name="Picture 16" descr="Logo&#10;&#10;Description automatically generated">
            <a:extLst>
              <a:ext uri="{FF2B5EF4-FFF2-40B4-BE49-F238E27FC236}">
                <a16:creationId xmlns:a16="http://schemas.microsoft.com/office/drawing/2014/main" id="{766C372A-1D73-A803-A720-31E717EDF4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0136" y="8068844"/>
            <a:ext cx="2391620" cy="394617"/>
          </a:xfrm>
          <a:prstGeom prst="rect">
            <a:avLst/>
          </a:prstGeom>
        </p:spPr>
      </p:pic>
      <p:cxnSp>
        <p:nvCxnSpPr>
          <p:cNvPr id="18" name="Straight Connector 17">
            <a:extLst>
              <a:ext uri="{FF2B5EF4-FFF2-40B4-BE49-F238E27FC236}">
                <a16:creationId xmlns:a16="http://schemas.microsoft.com/office/drawing/2014/main" id="{20E1A920-8A1C-7A4D-0494-3E6BB4CD035F}"/>
              </a:ext>
            </a:extLst>
          </p:cNvPr>
          <p:cNvCxnSpPr>
            <a:cxnSpLocks/>
          </p:cNvCxnSpPr>
          <p:nvPr/>
        </p:nvCxnSpPr>
        <p:spPr>
          <a:xfrm>
            <a:off x="12097426" y="774442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84022C-3B4A-AC28-73E3-FE8151CE752A}"/>
              </a:ext>
            </a:extLst>
          </p:cNvPr>
          <p:cNvCxnSpPr>
            <a:cxnSpLocks/>
          </p:cNvCxnSpPr>
          <p:nvPr/>
        </p:nvCxnSpPr>
        <p:spPr>
          <a:xfrm>
            <a:off x="6226669" y="5572864"/>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50F772-B7A2-FFC8-0A9C-8520A844C3A4}"/>
              </a:ext>
            </a:extLst>
          </p:cNvPr>
          <p:cNvCxnSpPr>
            <a:cxnSpLocks/>
          </p:cNvCxnSpPr>
          <p:nvPr/>
        </p:nvCxnSpPr>
        <p:spPr>
          <a:xfrm>
            <a:off x="6226669" y="673640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AFEB55-E839-BC44-A918-119FDFA17E4A}"/>
              </a:ext>
            </a:extLst>
          </p:cNvPr>
          <p:cNvCxnSpPr>
            <a:cxnSpLocks/>
          </p:cNvCxnSpPr>
          <p:nvPr/>
        </p:nvCxnSpPr>
        <p:spPr>
          <a:xfrm>
            <a:off x="6226669" y="774442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CFFE4-2FD4-5334-5B78-11DBB351B8D6}"/>
              </a:ext>
            </a:extLst>
          </p:cNvPr>
          <p:cNvCxnSpPr>
            <a:cxnSpLocks/>
          </p:cNvCxnSpPr>
          <p:nvPr/>
        </p:nvCxnSpPr>
        <p:spPr>
          <a:xfrm>
            <a:off x="6226669" y="8787881"/>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2860ED-9551-1AB3-E66F-FA8494C6E5E0}"/>
              </a:ext>
            </a:extLst>
          </p:cNvPr>
          <p:cNvCxnSpPr>
            <a:cxnSpLocks/>
          </p:cNvCxnSpPr>
          <p:nvPr/>
        </p:nvCxnSpPr>
        <p:spPr>
          <a:xfrm>
            <a:off x="12097426" y="8787881"/>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673A56-C2EC-020C-B3BE-6C508BF38E53}"/>
              </a:ext>
            </a:extLst>
          </p:cNvPr>
          <p:cNvCxnSpPr>
            <a:cxnSpLocks/>
          </p:cNvCxnSpPr>
          <p:nvPr/>
        </p:nvCxnSpPr>
        <p:spPr>
          <a:xfrm>
            <a:off x="14879568" y="4586417"/>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022F94-A53F-63A1-52A0-97A38CA74E3F}"/>
              </a:ext>
            </a:extLst>
          </p:cNvPr>
          <p:cNvCxnSpPr>
            <a:cxnSpLocks/>
          </p:cNvCxnSpPr>
          <p:nvPr/>
        </p:nvCxnSpPr>
        <p:spPr>
          <a:xfrm>
            <a:off x="14879568" y="5572864"/>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3DBF13-F804-DAE2-6362-36B5AD6AF76F}"/>
              </a:ext>
            </a:extLst>
          </p:cNvPr>
          <p:cNvCxnSpPr>
            <a:cxnSpLocks/>
          </p:cNvCxnSpPr>
          <p:nvPr/>
        </p:nvCxnSpPr>
        <p:spPr>
          <a:xfrm>
            <a:off x="14879568" y="673640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36661EB-7042-2AAA-DD71-696535D9EE1E}"/>
              </a:ext>
            </a:extLst>
          </p:cNvPr>
          <p:cNvCxnSpPr>
            <a:cxnSpLocks/>
          </p:cNvCxnSpPr>
          <p:nvPr/>
        </p:nvCxnSpPr>
        <p:spPr>
          <a:xfrm>
            <a:off x="14879568" y="774442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620A89-DBFE-4BA6-EC15-61EAE56E7BBE}"/>
              </a:ext>
            </a:extLst>
          </p:cNvPr>
          <p:cNvCxnSpPr>
            <a:cxnSpLocks/>
          </p:cNvCxnSpPr>
          <p:nvPr/>
        </p:nvCxnSpPr>
        <p:spPr>
          <a:xfrm>
            <a:off x="14879568" y="8787881"/>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5E0B8A5-1D45-8B5F-2B7F-F71E5B1B77F5}"/>
              </a:ext>
            </a:extLst>
          </p:cNvPr>
          <p:cNvSpPr txBox="1"/>
          <p:nvPr/>
        </p:nvSpPr>
        <p:spPr>
          <a:xfrm>
            <a:off x="693567" y="2011559"/>
            <a:ext cx="2787336" cy="369332"/>
          </a:xfrm>
          <a:prstGeom prst="rect">
            <a:avLst/>
          </a:prstGeom>
          <a:noFill/>
        </p:spPr>
        <p:txBody>
          <a:bodyPr wrap="square" rtlCol="0">
            <a:spAutoFit/>
          </a:bodyPr>
          <a:lstStyle/>
          <a:p>
            <a:pPr algn="ctr"/>
            <a:r>
              <a:rPr lang="en-US" b="1">
                <a:solidFill>
                  <a:srgbClr val="203864"/>
                </a:solidFill>
                <a:latin typeface="Poppins Bold" panose="00000800000000000000" charset="0"/>
                <a:cs typeface="Poppins Bold" panose="00000800000000000000" charset="0"/>
              </a:rPr>
              <a:t>RESTAURANT</a:t>
            </a:r>
          </a:p>
        </p:txBody>
      </p:sp>
      <p:sp>
        <p:nvSpPr>
          <p:cNvPr id="30" name="TextBox 29">
            <a:extLst>
              <a:ext uri="{FF2B5EF4-FFF2-40B4-BE49-F238E27FC236}">
                <a16:creationId xmlns:a16="http://schemas.microsoft.com/office/drawing/2014/main" id="{4F9B1B34-DAF9-FD04-F12E-C687389614E0}"/>
              </a:ext>
            </a:extLst>
          </p:cNvPr>
          <p:cNvSpPr txBox="1"/>
          <p:nvPr/>
        </p:nvSpPr>
        <p:spPr>
          <a:xfrm>
            <a:off x="14208833" y="2010858"/>
            <a:ext cx="3402851" cy="369332"/>
          </a:xfrm>
          <a:prstGeom prst="rect">
            <a:avLst/>
          </a:prstGeom>
          <a:noFill/>
        </p:spPr>
        <p:txBody>
          <a:bodyPr wrap="square" rtlCol="0">
            <a:spAutoFit/>
          </a:bodyPr>
          <a:lstStyle/>
          <a:p>
            <a:pPr algn="ctr"/>
            <a:r>
              <a:rPr lang="en-US" b="1">
                <a:solidFill>
                  <a:srgbClr val="203864"/>
                </a:solidFill>
                <a:latin typeface="Poppins Bold" panose="00000800000000000000" charset="0"/>
                <a:cs typeface="Poppins Bold" panose="00000800000000000000" charset="0"/>
              </a:rPr>
              <a:t>TRAVEL &amp; SPORTS</a:t>
            </a:r>
          </a:p>
        </p:txBody>
      </p:sp>
      <p:sp>
        <p:nvSpPr>
          <p:cNvPr id="31" name="TextBox 30">
            <a:extLst>
              <a:ext uri="{FF2B5EF4-FFF2-40B4-BE49-F238E27FC236}">
                <a16:creationId xmlns:a16="http://schemas.microsoft.com/office/drawing/2014/main" id="{75A2F88A-85B1-C486-8C4F-9931F997C8FF}"/>
              </a:ext>
            </a:extLst>
          </p:cNvPr>
          <p:cNvSpPr txBox="1"/>
          <p:nvPr/>
        </p:nvSpPr>
        <p:spPr>
          <a:xfrm>
            <a:off x="5761559" y="2033071"/>
            <a:ext cx="3165829" cy="369332"/>
          </a:xfrm>
          <a:prstGeom prst="rect">
            <a:avLst/>
          </a:prstGeom>
          <a:noFill/>
        </p:spPr>
        <p:txBody>
          <a:bodyPr wrap="square" rtlCol="0">
            <a:spAutoFit/>
          </a:bodyPr>
          <a:lstStyle/>
          <a:p>
            <a:pPr algn="ctr"/>
            <a:r>
              <a:rPr lang="en-US" b="1">
                <a:solidFill>
                  <a:srgbClr val="203864"/>
                </a:solidFill>
                <a:latin typeface="Poppins Bold" panose="00000800000000000000" charset="0"/>
                <a:cs typeface="Poppins Bold" panose="00000800000000000000" charset="0"/>
              </a:rPr>
              <a:t>HEALTHCARE</a:t>
            </a:r>
          </a:p>
        </p:txBody>
      </p:sp>
      <p:sp>
        <p:nvSpPr>
          <p:cNvPr id="32" name="TextBox 31">
            <a:extLst>
              <a:ext uri="{FF2B5EF4-FFF2-40B4-BE49-F238E27FC236}">
                <a16:creationId xmlns:a16="http://schemas.microsoft.com/office/drawing/2014/main" id="{3C3A11FB-84BB-BFB2-810B-3EA9008C9F40}"/>
              </a:ext>
            </a:extLst>
          </p:cNvPr>
          <p:cNvSpPr txBox="1"/>
          <p:nvPr/>
        </p:nvSpPr>
        <p:spPr>
          <a:xfrm>
            <a:off x="11846494" y="2014144"/>
            <a:ext cx="2477284" cy="369332"/>
          </a:xfrm>
          <a:prstGeom prst="rect">
            <a:avLst/>
          </a:prstGeom>
          <a:noFill/>
        </p:spPr>
        <p:txBody>
          <a:bodyPr wrap="square" rtlCol="0">
            <a:spAutoFit/>
          </a:bodyPr>
          <a:lstStyle/>
          <a:p>
            <a:pPr algn="ctr"/>
            <a:r>
              <a:rPr lang="en-US" b="1">
                <a:solidFill>
                  <a:srgbClr val="203864"/>
                </a:solidFill>
                <a:latin typeface="Poppins Bold" panose="00000800000000000000" charset="0"/>
                <a:cs typeface="Poppins Bold" panose="00000800000000000000" charset="0"/>
              </a:rPr>
              <a:t>EDUCATION</a:t>
            </a:r>
          </a:p>
        </p:txBody>
      </p:sp>
      <p:sp>
        <p:nvSpPr>
          <p:cNvPr id="33" name="TextBox 32">
            <a:extLst>
              <a:ext uri="{FF2B5EF4-FFF2-40B4-BE49-F238E27FC236}">
                <a16:creationId xmlns:a16="http://schemas.microsoft.com/office/drawing/2014/main" id="{763314B1-D373-24AF-F7CA-7FA595AF537E}"/>
              </a:ext>
            </a:extLst>
          </p:cNvPr>
          <p:cNvSpPr txBox="1"/>
          <p:nvPr/>
        </p:nvSpPr>
        <p:spPr>
          <a:xfrm>
            <a:off x="3551248" y="2033071"/>
            <a:ext cx="2194803" cy="369332"/>
          </a:xfrm>
          <a:prstGeom prst="rect">
            <a:avLst/>
          </a:prstGeom>
          <a:noFill/>
        </p:spPr>
        <p:txBody>
          <a:bodyPr wrap="square" rtlCol="0">
            <a:spAutoFit/>
          </a:bodyPr>
          <a:lstStyle/>
          <a:p>
            <a:pPr algn="ctr"/>
            <a:r>
              <a:rPr lang="en-US" b="1">
                <a:solidFill>
                  <a:srgbClr val="203864"/>
                </a:solidFill>
                <a:latin typeface="Poppins Bold" panose="00000800000000000000" charset="0"/>
                <a:cs typeface="Poppins Bold" panose="00000800000000000000" charset="0"/>
              </a:rPr>
              <a:t>RETAIL</a:t>
            </a:r>
          </a:p>
        </p:txBody>
      </p:sp>
      <p:cxnSp>
        <p:nvCxnSpPr>
          <p:cNvPr id="34" name="Straight Connector 33">
            <a:extLst>
              <a:ext uri="{FF2B5EF4-FFF2-40B4-BE49-F238E27FC236}">
                <a16:creationId xmlns:a16="http://schemas.microsoft.com/office/drawing/2014/main" id="{95E67A8F-DC2F-EF6E-5A05-C3BD13599955}"/>
              </a:ext>
            </a:extLst>
          </p:cNvPr>
          <p:cNvCxnSpPr>
            <a:cxnSpLocks/>
          </p:cNvCxnSpPr>
          <p:nvPr/>
        </p:nvCxnSpPr>
        <p:spPr>
          <a:xfrm>
            <a:off x="790385" y="3427172"/>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9C0BD9-F422-D9A0-A7CE-85FEFE096A49}"/>
              </a:ext>
            </a:extLst>
          </p:cNvPr>
          <p:cNvCxnSpPr>
            <a:cxnSpLocks/>
          </p:cNvCxnSpPr>
          <p:nvPr/>
        </p:nvCxnSpPr>
        <p:spPr>
          <a:xfrm>
            <a:off x="3494136" y="353491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2133BD5-CC15-FB36-7456-3F5714CD1180}"/>
              </a:ext>
            </a:extLst>
          </p:cNvPr>
          <p:cNvCxnSpPr>
            <a:cxnSpLocks/>
          </p:cNvCxnSpPr>
          <p:nvPr/>
        </p:nvCxnSpPr>
        <p:spPr>
          <a:xfrm>
            <a:off x="6204721" y="353491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AD8C9B3-73B6-6A53-548D-F23E86FAF810}"/>
              </a:ext>
            </a:extLst>
          </p:cNvPr>
          <p:cNvCxnSpPr>
            <a:cxnSpLocks/>
          </p:cNvCxnSpPr>
          <p:nvPr/>
        </p:nvCxnSpPr>
        <p:spPr>
          <a:xfrm>
            <a:off x="12075478" y="353491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8264CA-1B84-BF20-0EAD-844CF1F7F83F}"/>
              </a:ext>
            </a:extLst>
          </p:cNvPr>
          <p:cNvCxnSpPr>
            <a:cxnSpLocks/>
          </p:cNvCxnSpPr>
          <p:nvPr/>
        </p:nvCxnSpPr>
        <p:spPr>
          <a:xfrm>
            <a:off x="14857620" y="353491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pic>
        <p:nvPicPr>
          <p:cNvPr id="39" name="Picture 425" descr="Yum! Brands splits to accommodate entire Chinese franchise">
            <a:extLst>
              <a:ext uri="{FF2B5EF4-FFF2-40B4-BE49-F238E27FC236}">
                <a16:creationId xmlns:a16="http://schemas.microsoft.com/office/drawing/2014/main" id="{37D3CEE9-DDAD-E34B-FFD1-C450BA3A322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163" b="8314"/>
          <a:stretch/>
        </p:blipFill>
        <p:spPr bwMode="auto">
          <a:xfrm>
            <a:off x="1068481" y="2632286"/>
            <a:ext cx="1677419" cy="7469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43" descr="Cameron Mitchell plans Mexican restaurant | Nosh | columbusjewishnews.com">
            <a:extLst>
              <a:ext uri="{FF2B5EF4-FFF2-40B4-BE49-F238E27FC236}">
                <a16:creationId xmlns:a16="http://schemas.microsoft.com/office/drawing/2014/main" id="{086505CD-5823-A6DB-21E5-928C4FD18D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88" t="30895" r="8580" b="33603"/>
          <a:stretch/>
        </p:blipFill>
        <p:spPr bwMode="auto">
          <a:xfrm>
            <a:off x="728139" y="8957958"/>
            <a:ext cx="2287345" cy="5270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60" descr="Ohio State University Wexner Medical Center | NeuroNEXT">
            <a:extLst>
              <a:ext uri="{FF2B5EF4-FFF2-40B4-BE49-F238E27FC236}">
                <a16:creationId xmlns:a16="http://schemas.microsoft.com/office/drawing/2014/main" id="{981B9B87-CDD2-1393-99F4-2E1FC874BF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8407" y="2657224"/>
            <a:ext cx="1071932" cy="8163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Logo, company name&#10;&#10;Description automatically generated">
            <a:extLst>
              <a:ext uri="{FF2B5EF4-FFF2-40B4-BE49-F238E27FC236}">
                <a16:creationId xmlns:a16="http://schemas.microsoft.com/office/drawing/2014/main" id="{224A8C97-1039-FD8A-474F-5B4BD0DB02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495" y="3261245"/>
            <a:ext cx="1422653" cy="1422653"/>
          </a:xfrm>
          <a:prstGeom prst="rect">
            <a:avLst/>
          </a:prstGeom>
        </p:spPr>
      </p:pic>
      <p:pic>
        <p:nvPicPr>
          <p:cNvPr id="43" name="Picture 42" descr="Logo&#10;&#10;Description automatically generated with medium confidence">
            <a:extLst>
              <a:ext uri="{FF2B5EF4-FFF2-40B4-BE49-F238E27FC236}">
                <a16:creationId xmlns:a16="http://schemas.microsoft.com/office/drawing/2014/main" id="{262E38BC-BD64-0421-02D2-4FFBFAA9BC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730" y="5109262"/>
            <a:ext cx="1924368" cy="1924368"/>
          </a:xfrm>
          <a:prstGeom prst="rect">
            <a:avLst/>
          </a:prstGeom>
        </p:spPr>
      </p:pic>
      <p:pic>
        <p:nvPicPr>
          <p:cNvPr id="44" name="Picture 43" descr="Logo, company name&#10;&#10;Description automatically generated">
            <a:extLst>
              <a:ext uri="{FF2B5EF4-FFF2-40B4-BE49-F238E27FC236}">
                <a16:creationId xmlns:a16="http://schemas.microsoft.com/office/drawing/2014/main" id="{009C763A-9437-9DBC-D772-FCB77F53BB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8334" y="6306970"/>
            <a:ext cx="2015898" cy="2015898"/>
          </a:xfrm>
          <a:prstGeom prst="rect">
            <a:avLst/>
          </a:prstGeom>
        </p:spPr>
      </p:pic>
      <p:pic>
        <p:nvPicPr>
          <p:cNvPr id="45" name="Picture 44" descr="Logo&#10;&#10;Description automatically generated">
            <a:extLst>
              <a:ext uri="{FF2B5EF4-FFF2-40B4-BE49-F238E27FC236}">
                <a16:creationId xmlns:a16="http://schemas.microsoft.com/office/drawing/2014/main" id="{44D4F431-CD05-A3FE-B2FB-6D93AA8402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014" y="7473512"/>
            <a:ext cx="1698713" cy="1698713"/>
          </a:xfrm>
          <a:prstGeom prst="rect">
            <a:avLst/>
          </a:prstGeom>
        </p:spPr>
      </p:pic>
      <p:pic>
        <p:nvPicPr>
          <p:cNvPr id="46" name="Picture 45" descr="Logo&#10;&#10;Description automatically generated">
            <a:extLst>
              <a:ext uri="{FF2B5EF4-FFF2-40B4-BE49-F238E27FC236}">
                <a16:creationId xmlns:a16="http://schemas.microsoft.com/office/drawing/2014/main" id="{922FE0D5-57A3-3BF9-72BF-4D6F1BE42A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93221" y="4680420"/>
            <a:ext cx="950470" cy="910483"/>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EE81B565-6B05-A43A-49C2-946B9D9342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19519" y="8057448"/>
            <a:ext cx="2259279" cy="2229552"/>
          </a:xfrm>
          <a:prstGeom prst="rect">
            <a:avLst/>
          </a:prstGeom>
        </p:spPr>
      </p:pic>
      <p:pic>
        <p:nvPicPr>
          <p:cNvPr id="48" name="Picture 47" descr="Logo&#10;&#10;Description automatically generated">
            <a:extLst>
              <a:ext uri="{FF2B5EF4-FFF2-40B4-BE49-F238E27FC236}">
                <a16:creationId xmlns:a16="http://schemas.microsoft.com/office/drawing/2014/main" id="{B398776E-AA29-33A9-D68B-6D592510E9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4638" y="3117226"/>
            <a:ext cx="1873053" cy="1860649"/>
          </a:xfrm>
          <a:prstGeom prst="rect">
            <a:avLst/>
          </a:prstGeom>
        </p:spPr>
      </p:pic>
      <p:pic>
        <p:nvPicPr>
          <p:cNvPr id="49" name="Picture 48" descr="Logo, company name&#10;&#10;Description automatically generated">
            <a:extLst>
              <a:ext uri="{FF2B5EF4-FFF2-40B4-BE49-F238E27FC236}">
                <a16:creationId xmlns:a16="http://schemas.microsoft.com/office/drawing/2014/main" id="{998995E3-32F3-06F4-B930-33170CF3D7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68976" y="5603713"/>
            <a:ext cx="1213336" cy="1213336"/>
          </a:xfrm>
          <a:prstGeom prst="rect">
            <a:avLst/>
          </a:prstGeom>
        </p:spPr>
      </p:pic>
      <p:pic>
        <p:nvPicPr>
          <p:cNvPr id="50" name="Picture 49" descr="A black background with blue text&#10;&#10;Description automatically generated">
            <a:extLst>
              <a:ext uri="{FF2B5EF4-FFF2-40B4-BE49-F238E27FC236}">
                <a16:creationId xmlns:a16="http://schemas.microsoft.com/office/drawing/2014/main" id="{BDC207AE-5D87-149E-47A4-E255543CAC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48421" y="6897959"/>
            <a:ext cx="1662668" cy="621552"/>
          </a:xfrm>
          <a:prstGeom prst="rect">
            <a:avLst/>
          </a:prstGeom>
        </p:spPr>
      </p:pic>
      <p:pic>
        <p:nvPicPr>
          <p:cNvPr id="51" name="Picture 50" descr="A blue and white logo&#10;&#10;Description automatically generated">
            <a:extLst>
              <a:ext uri="{FF2B5EF4-FFF2-40B4-BE49-F238E27FC236}">
                <a16:creationId xmlns:a16="http://schemas.microsoft.com/office/drawing/2014/main" id="{92F2D730-72EE-403A-49CF-6D24414AC4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5400" y="7869098"/>
            <a:ext cx="840938" cy="840938"/>
          </a:xfrm>
          <a:prstGeom prst="rect">
            <a:avLst/>
          </a:prstGeom>
        </p:spPr>
      </p:pic>
      <p:pic>
        <p:nvPicPr>
          <p:cNvPr id="52" name="Picture 2">
            <a:extLst>
              <a:ext uri="{FF2B5EF4-FFF2-40B4-BE49-F238E27FC236}">
                <a16:creationId xmlns:a16="http://schemas.microsoft.com/office/drawing/2014/main" id="{CE0B6730-DE35-D362-6AEF-68AC75BD15B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10605" y="3714246"/>
            <a:ext cx="1698713" cy="5706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40203C5C-DEAF-D8CE-6DB1-6BEF6856548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70787" y="4812238"/>
            <a:ext cx="2118961" cy="604236"/>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5BD56B94-F25C-5855-60F6-C44305AEA919}"/>
              </a:ext>
            </a:extLst>
          </p:cNvPr>
          <p:cNvCxnSpPr>
            <a:cxnSpLocks/>
          </p:cNvCxnSpPr>
          <p:nvPr/>
        </p:nvCxnSpPr>
        <p:spPr>
          <a:xfrm>
            <a:off x="12075478" y="5590902"/>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pic>
        <p:nvPicPr>
          <p:cNvPr id="55" name="Picture 54" descr="Logo&#10;&#10;Description automatically generated">
            <a:extLst>
              <a:ext uri="{FF2B5EF4-FFF2-40B4-BE49-F238E27FC236}">
                <a16:creationId xmlns:a16="http://schemas.microsoft.com/office/drawing/2014/main" id="{D211823C-3588-5E94-611C-D5D65ED7467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486800" y="5656150"/>
            <a:ext cx="1238291" cy="965867"/>
          </a:xfrm>
          <a:prstGeom prst="rect">
            <a:avLst/>
          </a:prstGeom>
        </p:spPr>
      </p:pic>
      <p:pic>
        <p:nvPicPr>
          <p:cNvPr id="56" name="Picture 55" descr="Qr code&#10;&#10;Description automatically generated">
            <a:extLst>
              <a:ext uri="{FF2B5EF4-FFF2-40B4-BE49-F238E27FC236}">
                <a16:creationId xmlns:a16="http://schemas.microsoft.com/office/drawing/2014/main" id="{694D469A-1D46-20A6-7743-4F1F0F1738D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729223" y="4706426"/>
            <a:ext cx="753445" cy="753445"/>
          </a:xfrm>
          <a:prstGeom prst="rect">
            <a:avLst/>
          </a:prstGeom>
        </p:spPr>
      </p:pic>
      <p:pic>
        <p:nvPicPr>
          <p:cNvPr id="57" name="Picture 56" descr="Logo&#10;&#10;Description automatically generated with medium confidence">
            <a:extLst>
              <a:ext uri="{FF2B5EF4-FFF2-40B4-BE49-F238E27FC236}">
                <a16:creationId xmlns:a16="http://schemas.microsoft.com/office/drawing/2014/main" id="{11BAEF7A-3CBD-2CD7-05CB-09325829381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2779029" y="8943447"/>
            <a:ext cx="653834" cy="662524"/>
          </a:xfrm>
          <a:prstGeom prst="rect">
            <a:avLst/>
          </a:prstGeom>
        </p:spPr>
      </p:pic>
      <p:pic>
        <p:nvPicPr>
          <p:cNvPr id="58" name="Picture 57" descr="A blue and white logo&#10;&#10;Description automatically generated with low confidence">
            <a:extLst>
              <a:ext uri="{FF2B5EF4-FFF2-40B4-BE49-F238E27FC236}">
                <a16:creationId xmlns:a16="http://schemas.microsoft.com/office/drawing/2014/main" id="{4BE15ECE-BC8C-282D-6DE7-619DF484291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705744" y="6825827"/>
            <a:ext cx="800403" cy="800403"/>
          </a:xfrm>
          <a:prstGeom prst="rect">
            <a:avLst/>
          </a:prstGeom>
        </p:spPr>
      </p:pic>
      <p:pic>
        <p:nvPicPr>
          <p:cNvPr id="59" name="Picture 58" descr="Logo, company name&#10;&#10;Description automatically generated">
            <a:extLst>
              <a:ext uri="{FF2B5EF4-FFF2-40B4-BE49-F238E27FC236}">
                <a16:creationId xmlns:a16="http://schemas.microsoft.com/office/drawing/2014/main" id="{FE53004B-48A5-3AF6-A490-18CD8AA52D7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477140" y="7728321"/>
            <a:ext cx="1075667" cy="1075667"/>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A0B62C46-9093-40F5-6433-B37874B9B38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079116" y="4099752"/>
            <a:ext cx="1786806" cy="1798719"/>
          </a:xfrm>
          <a:prstGeom prst="rect">
            <a:avLst/>
          </a:prstGeom>
        </p:spPr>
      </p:pic>
      <p:pic>
        <p:nvPicPr>
          <p:cNvPr id="61" name="Picture 60" descr="Logo, company name&#10;&#10;Description automatically generated">
            <a:extLst>
              <a:ext uri="{FF2B5EF4-FFF2-40B4-BE49-F238E27FC236}">
                <a16:creationId xmlns:a16="http://schemas.microsoft.com/office/drawing/2014/main" id="{446C1B62-0C5E-DEB4-1362-3431AD1F637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015589" y="8255621"/>
            <a:ext cx="1798720" cy="1798720"/>
          </a:xfrm>
          <a:prstGeom prst="rect">
            <a:avLst/>
          </a:prstGeom>
        </p:spPr>
      </p:pic>
      <p:pic>
        <p:nvPicPr>
          <p:cNvPr id="62" name="Picture 61" descr="Logo&#10;&#10;Description automatically generated">
            <a:extLst>
              <a:ext uri="{FF2B5EF4-FFF2-40B4-BE49-F238E27FC236}">
                <a16:creationId xmlns:a16="http://schemas.microsoft.com/office/drawing/2014/main" id="{39AB0875-0456-F4BD-0F4B-EE8355F7E4E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278527" y="2427776"/>
            <a:ext cx="1311850" cy="1385452"/>
          </a:xfrm>
          <a:prstGeom prst="rect">
            <a:avLst/>
          </a:prstGeom>
        </p:spPr>
      </p:pic>
      <p:pic>
        <p:nvPicPr>
          <p:cNvPr id="63" name="Picture 62" descr="Logo, company name&#10;&#10;Description automatically generated">
            <a:extLst>
              <a:ext uri="{FF2B5EF4-FFF2-40B4-BE49-F238E27FC236}">
                <a16:creationId xmlns:a16="http://schemas.microsoft.com/office/drawing/2014/main" id="{4E5F2104-AF26-98B2-1EFE-96452AB37AD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4993747" y="3186917"/>
            <a:ext cx="1614556" cy="1625321"/>
          </a:xfrm>
          <a:prstGeom prst="rect">
            <a:avLst/>
          </a:prstGeom>
        </p:spPr>
      </p:pic>
      <p:pic>
        <p:nvPicPr>
          <p:cNvPr id="64" name="Picture 63" descr="Logo&#10;&#10;Description automatically generated">
            <a:extLst>
              <a:ext uri="{FF2B5EF4-FFF2-40B4-BE49-F238E27FC236}">
                <a16:creationId xmlns:a16="http://schemas.microsoft.com/office/drawing/2014/main" id="{0EC9349F-EF4F-081D-9FC8-D350A3D5D38F}"/>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5254984" y="5583429"/>
            <a:ext cx="1213338" cy="1213338"/>
          </a:xfrm>
          <a:prstGeom prst="rect">
            <a:avLst/>
          </a:prstGeom>
        </p:spPr>
      </p:pic>
      <p:pic>
        <p:nvPicPr>
          <p:cNvPr id="65" name="Picture 64" descr="Logo, company name&#10;&#10;Description automatically generated">
            <a:extLst>
              <a:ext uri="{FF2B5EF4-FFF2-40B4-BE49-F238E27FC236}">
                <a16:creationId xmlns:a16="http://schemas.microsoft.com/office/drawing/2014/main" id="{D308EFB5-7800-2274-FD04-CA44685B25F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5427440" y="6722728"/>
            <a:ext cx="965640" cy="959202"/>
          </a:xfrm>
          <a:prstGeom prst="rect">
            <a:avLst/>
          </a:prstGeom>
        </p:spPr>
      </p:pic>
      <p:pic>
        <p:nvPicPr>
          <p:cNvPr id="66" name="Picture 2" descr="Walgreens Logo and symbol, meaning, history, PNG, brand">
            <a:extLst>
              <a:ext uri="{FF2B5EF4-FFF2-40B4-BE49-F238E27FC236}">
                <a16:creationId xmlns:a16="http://schemas.microsoft.com/office/drawing/2014/main" id="{2A93912C-0836-ED6D-349F-FB882E336026}"/>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623615" y="2575683"/>
            <a:ext cx="1851972" cy="104173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7D806C63-FF48-7B97-54E6-FFCD6B04AAB3}"/>
              </a:ext>
            </a:extLst>
          </p:cNvPr>
          <p:cNvSpPr txBox="1"/>
          <p:nvPr/>
        </p:nvSpPr>
        <p:spPr>
          <a:xfrm>
            <a:off x="9011510" y="1821282"/>
            <a:ext cx="2569356" cy="646331"/>
          </a:xfrm>
          <a:prstGeom prst="rect">
            <a:avLst/>
          </a:prstGeom>
          <a:noFill/>
        </p:spPr>
        <p:txBody>
          <a:bodyPr wrap="square" rtlCol="0">
            <a:spAutoFit/>
          </a:bodyPr>
          <a:lstStyle/>
          <a:p>
            <a:pPr algn="ctr"/>
            <a:r>
              <a:rPr lang="en-US" b="1">
                <a:solidFill>
                  <a:srgbClr val="203864"/>
                </a:solidFill>
                <a:latin typeface="Poppins Bold" panose="00000800000000000000" charset="0"/>
                <a:cs typeface="Poppins Bold" panose="00000800000000000000" charset="0"/>
              </a:rPr>
              <a:t>FOODSERVICE</a:t>
            </a:r>
          </a:p>
          <a:p>
            <a:pPr algn="ctr"/>
            <a:r>
              <a:rPr lang="en-US" b="1">
                <a:solidFill>
                  <a:srgbClr val="203864"/>
                </a:solidFill>
                <a:latin typeface="Poppins Bold" panose="00000800000000000000" charset="0"/>
                <a:cs typeface="Poppins Bold" panose="00000800000000000000" charset="0"/>
              </a:rPr>
              <a:t>MANAGEMENT </a:t>
            </a:r>
          </a:p>
        </p:txBody>
      </p:sp>
      <p:pic>
        <p:nvPicPr>
          <p:cNvPr id="68" name="Picture 2" descr="Kroger logo in transparent PNG and vectorized SVG formats">
            <a:extLst>
              <a:ext uri="{FF2B5EF4-FFF2-40B4-BE49-F238E27FC236}">
                <a16:creationId xmlns:a16="http://schemas.microsoft.com/office/drawing/2014/main" id="{1034F187-B4A5-AFDB-8012-EB9856573192}"/>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665607" y="3740876"/>
            <a:ext cx="1767989" cy="65724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a:extLst>
              <a:ext uri="{FF2B5EF4-FFF2-40B4-BE49-F238E27FC236}">
                <a16:creationId xmlns:a16="http://schemas.microsoft.com/office/drawing/2014/main" id="{4B9293E0-EE4A-5BFC-130A-9600844F33C7}"/>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45836" y="4774718"/>
            <a:ext cx="1807531" cy="59027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TravelCenters of America - Wikipedia">
            <a:extLst>
              <a:ext uri="{FF2B5EF4-FFF2-40B4-BE49-F238E27FC236}">
                <a16:creationId xmlns:a16="http://schemas.microsoft.com/office/drawing/2014/main" id="{AD7CEDC0-6733-37BD-BDD5-F2F691C65A22}"/>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081897" y="6910460"/>
            <a:ext cx="935409" cy="67428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a:extLst>
              <a:ext uri="{FF2B5EF4-FFF2-40B4-BE49-F238E27FC236}">
                <a16:creationId xmlns:a16="http://schemas.microsoft.com/office/drawing/2014/main" id="{0A8BB1E0-9D75-68FF-DB1B-EF790A2DF92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764980" y="7893049"/>
            <a:ext cx="1710607" cy="675556"/>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E024A839-3FDD-CAD3-3C3B-1343DFB05657}"/>
              </a:ext>
            </a:extLst>
          </p:cNvPr>
          <p:cNvCxnSpPr>
            <a:cxnSpLocks/>
          </p:cNvCxnSpPr>
          <p:nvPr/>
        </p:nvCxnSpPr>
        <p:spPr>
          <a:xfrm>
            <a:off x="3574673" y="8787881"/>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pic>
        <p:nvPicPr>
          <p:cNvPr id="73" name="Picture 10" descr="7-Eleven &amp; Speedway Deal Leads to Corporate Restructuring ...">
            <a:extLst>
              <a:ext uri="{FF2B5EF4-FFF2-40B4-BE49-F238E27FC236}">
                <a16:creationId xmlns:a16="http://schemas.microsoft.com/office/drawing/2014/main" id="{349054F4-5195-AF94-A5B6-C4C530F2B21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748115" y="5688159"/>
            <a:ext cx="1602973" cy="90060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einen's Grocery Store logo transparent PNG - StickPNG">
            <a:extLst>
              <a:ext uri="{FF2B5EF4-FFF2-40B4-BE49-F238E27FC236}">
                <a16:creationId xmlns:a16="http://schemas.microsoft.com/office/drawing/2014/main" id="{9D7F424D-0880-E7F0-9A79-E37D91355046}"/>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977772" y="8743986"/>
            <a:ext cx="1228404" cy="860089"/>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51F996A7-F9E2-D6EF-CB63-ED91C1032C8D}"/>
              </a:ext>
            </a:extLst>
          </p:cNvPr>
          <p:cNvCxnSpPr>
            <a:cxnSpLocks/>
          </p:cNvCxnSpPr>
          <p:nvPr/>
        </p:nvCxnSpPr>
        <p:spPr>
          <a:xfrm>
            <a:off x="9232884" y="4542736"/>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6961807-DE76-E60B-4060-5AB981959F53}"/>
              </a:ext>
            </a:extLst>
          </p:cNvPr>
          <p:cNvCxnSpPr>
            <a:cxnSpLocks/>
          </p:cNvCxnSpPr>
          <p:nvPr/>
        </p:nvCxnSpPr>
        <p:spPr>
          <a:xfrm>
            <a:off x="9232884" y="5529184"/>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47D37FB-10E7-8450-6201-754CA6E8F7AC}"/>
              </a:ext>
            </a:extLst>
          </p:cNvPr>
          <p:cNvCxnSpPr>
            <a:cxnSpLocks/>
          </p:cNvCxnSpPr>
          <p:nvPr/>
        </p:nvCxnSpPr>
        <p:spPr>
          <a:xfrm>
            <a:off x="9232884" y="6692724"/>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230160A-DFD5-3E88-7A93-F0F40033AD7B}"/>
              </a:ext>
            </a:extLst>
          </p:cNvPr>
          <p:cNvCxnSpPr>
            <a:cxnSpLocks/>
          </p:cNvCxnSpPr>
          <p:nvPr/>
        </p:nvCxnSpPr>
        <p:spPr>
          <a:xfrm>
            <a:off x="9232884" y="770074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F2F20CE-E084-64E5-E5BA-4B023249F201}"/>
              </a:ext>
            </a:extLst>
          </p:cNvPr>
          <p:cNvCxnSpPr>
            <a:cxnSpLocks/>
          </p:cNvCxnSpPr>
          <p:nvPr/>
        </p:nvCxnSpPr>
        <p:spPr>
          <a:xfrm>
            <a:off x="9210936" y="349123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pic>
        <p:nvPicPr>
          <p:cNvPr id="80" name="Picture 14" descr="Delaware North Unveils New Brand Identity, Logo | Food ...">
            <a:extLst>
              <a:ext uri="{FF2B5EF4-FFF2-40B4-BE49-F238E27FC236}">
                <a16:creationId xmlns:a16="http://schemas.microsoft.com/office/drawing/2014/main" id="{8D1FCF2C-314C-FA8D-9821-EC8C0ECB39FF}"/>
              </a:ext>
            </a:extLst>
          </p:cNvP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t="-1" b="13394"/>
          <a:stretch/>
        </p:blipFill>
        <p:spPr bwMode="auto">
          <a:xfrm>
            <a:off x="9316375" y="5709236"/>
            <a:ext cx="1827787" cy="82239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6" descr="AVI Foodsystems, Inc. - Our History">
            <a:extLst>
              <a:ext uri="{FF2B5EF4-FFF2-40B4-BE49-F238E27FC236}">
                <a16:creationId xmlns:a16="http://schemas.microsoft.com/office/drawing/2014/main" id="{B623BBA6-EBB1-4774-8697-FE34D64BDD5C}"/>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t="6086"/>
          <a:stretch/>
        </p:blipFill>
        <p:spPr bwMode="auto">
          <a:xfrm>
            <a:off x="9508712" y="6736405"/>
            <a:ext cx="1443113" cy="9487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Compass Group - Wikipedia">
            <a:extLst>
              <a:ext uri="{FF2B5EF4-FFF2-40B4-BE49-F238E27FC236}">
                <a16:creationId xmlns:a16="http://schemas.microsoft.com/office/drawing/2014/main" id="{472D98F1-F6D6-C977-EA5F-5E9BECCCE98B}"/>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9281258" y="2706227"/>
            <a:ext cx="1783785" cy="700135"/>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00BFD78E-2E33-B233-5B5A-DDFABA4E32C6}"/>
              </a:ext>
            </a:extLst>
          </p:cNvPr>
          <p:cNvCxnSpPr>
            <a:cxnSpLocks/>
          </p:cNvCxnSpPr>
          <p:nvPr/>
        </p:nvCxnSpPr>
        <p:spPr>
          <a:xfrm>
            <a:off x="9182480" y="8830855"/>
            <a:ext cx="2118961" cy="0"/>
          </a:xfrm>
          <a:prstGeom prst="line">
            <a:avLst/>
          </a:prstGeom>
          <a:ln>
            <a:solidFill>
              <a:srgbClr val="7BAED3"/>
            </a:solidFill>
          </a:ln>
        </p:spPr>
        <p:style>
          <a:lnRef idx="1">
            <a:schemeClr val="accent1"/>
          </a:lnRef>
          <a:fillRef idx="0">
            <a:schemeClr val="accent1"/>
          </a:fillRef>
          <a:effectRef idx="0">
            <a:schemeClr val="accent1"/>
          </a:effectRef>
          <a:fontRef idx="minor">
            <a:schemeClr val="tx1"/>
          </a:fontRef>
        </p:style>
      </p:cxnSp>
      <p:pic>
        <p:nvPicPr>
          <p:cNvPr id="84" name="Picture 20" descr="Levy Restaurants - Wikipedia">
            <a:extLst>
              <a:ext uri="{FF2B5EF4-FFF2-40B4-BE49-F238E27FC236}">
                <a16:creationId xmlns:a16="http://schemas.microsoft.com/office/drawing/2014/main" id="{70FC7A0B-306A-CE68-01EC-8E5ABC003C1E}"/>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596664" y="7773265"/>
            <a:ext cx="1286283" cy="96471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2" descr="Education - Compass USA">
            <a:extLst>
              <a:ext uri="{FF2B5EF4-FFF2-40B4-BE49-F238E27FC236}">
                <a16:creationId xmlns:a16="http://schemas.microsoft.com/office/drawing/2014/main" id="{E1C56FC3-5F34-39C0-9377-F4521DB46B03}"/>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471885" y="8909314"/>
            <a:ext cx="1516768" cy="80005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5" descr="Logo, company name&#10;&#10;Description automatically generated">
            <a:extLst>
              <a:ext uri="{FF2B5EF4-FFF2-40B4-BE49-F238E27FC236}">
                <a16:creationId xmlns:a16="http://schemas.microsoft.com/office/drawing/2014/main" id="{F50BC324-0B17-373C-13CB-E9FF4499E9AB}"/>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2813661" y="2794714"/>
            <a:ext cx="584569" cy="584569"/>
          </a:xfrm>
          <a:prstGeom prst="rect">
            <a:avLst/>
          </a:prstGeom>
        </p:spPr>
      </p:pic>
      <p:pic>
        <p:nvPicPr>
          <p:cNvPr id="87" name="Picture 86" descr="A picture containing arrow&#10;&#10;Description automatically generated">
            <a:extLst>
              <a:ext uri="{FF2B5EF4-FFF2-40B4-BE49-F238E27FC236}">
                <a16:creationId xmlns:a16="http://schemas.microsoft.com/office/drawing/2014/main" id="{39715C74-F46E-E359-5771-A41FD8EA6CA6}"/>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2625888" y="3581931"/>
            <a:ext cx="960116" cy="944114"/>
          </a:xfrm>
          <a:prstGeom prst="rect">
            <a:avLst/>
          </a:prstGeom>
        </p:spPr>
      </p:pic>
    </p:spTree>
    <p:extLst>
      <p:ext uri="{BB962C8B-B14F-4D97-AF65-F5344CB8AC3E}">
        <p14:creationId xmlns:p14="http://schemas.microsoft.com/office/powerpoint/2010/main" val="424888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6A4271FD-3B77-6869-446A-DEEA8B9E53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324100"/>
            <a:ext cx="5932713" cy="2514600"/>
          </a:xfrm>
          <a:prstGeom prst="rect">
            <a:avLst/>
          </a:prstGeom>
        </p:spPr>
      </p:pic>
      <p:sp>
        <p:nvSpPr>
          <p:cNvPr id="5" name="Title 1">
            <a:extLst>
              <a:ext uri="{FF2B5EF4-FFF2-40B4-BE49-F238E27FC236}">
                <a16:creationId xmlns:a16="http://schemas.microsoft.com/office/drawing/2014/main" id="{70B912A7-24ED-989B-FBE2-38A159990CF8}"/>
              </a:ext>
            </a:extLst>
          </p:cNvPr>
          <p:cNvSpPr>
            <a:spLocks noGrp="1"/>
          </p:cNvSpPr>
          <p:nvPr>
            <p:ph type="title"/>
          </p:nvPr>
        </p:nvSpPr>
        <p:spPr>
          <a:xfrm>
            <a:off x="3448149" y="5221224"/>
            <a:ext cx="11391701" cy="2921428"/>
          </a:xfrm>
        </p:spPr>
        <p:txBody>
          <a:bodyPr/>
          <a:lstStyle/>
          <a:p>
            <a:r>
              <a:rPr lang="en-US" sz="7200"/>
              <a:t>HOW CAN WE WORK WITH ONE ANOTHER?</a:t>
            </a:r>
          </a:p>
        </p:txBody>
      </p:sp>
    </p:spTree>
    <p:extLst>
      <p:ext uri="{BB962C8B-B14F-4D97-AF65-F5344CB8AC3E}">
        <p14:creationId xmlns:p14="http://schemas.microsoft.com/office/powerpoint/2010/main" val="52330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3F81-7691-1CFD-54E3-E5BD2DEACAD4}"/>
              </a:ext>
            </a:extLst>
          </p:cNvPr>
          <p:cNvSpPr>
            <a:spLocks noGrp="1"/>
          </p:cNvSpPr>
          <p:nvPr>
            <p:ph type="title"/>
          </p:nvPr>
        </p:nvSpPr>
        <p:spPr/>
        <p:txBody>
          <a:bodyPr>
            <a:noAutofit/>
          </a:bodyPr>
          <a:lstStyle/>
          <a:p>
            <a:r>
              <a:rPr lang="en-US" sz="7200"/>
              <a:t>THE AIM DIFFERENCE</a:t>
            </a:r>
          </a:p>
        </p:txBody>
      </p:sp>
      <p:sp>
        <p:nvSpPr>
          <p:cNvPr id="3" name="Content Placeholder 2">
            <a:extLst>
              <a:ext uri="{FF2B5EF4-FFF2-40B4-BE49-F238E27FC236}">
                <a16:creationId xmlns:a16="http://schemas.microsoft.com/office/drawing/2014/main" id="{39400CB1-0743-F15B-91F6-90808E9A2047}"/>
              </a:ext>
            </a:extLst>
          </p:cNvPr>
          <p:cNvSpPr>
            <a:spLocks noGrp="1"/>
          </p:cNvSpPr>
          <p:nvPr>
            <p:ph idx="1"/>
          </p:nvPr>
        </p:nvSpPr>
        <p:spPr>
          <a:xfrm>
            <a:off x="1024525" y="4272314"/>
            <a:ext cx="11389614" cy="1486963"/>
          </a:xfrm>
        </p:spPr>
        <p:txBody>
          <a:bodyPr>
            <a:noAutofit/>
          </a:bodyPr>
          <a:lstStyle/>
          <a:p>
            <a:r>
              <a:rPr lang="en-US"/>
              <a:t>Our single focus is INSTALLATIONS – allowing AIM’s project teams to take complete ownership of our scope and communicate job site conditions – up and down the channel. AIM provides value added solutions for OEM Manufacturers, Factory Reps, Dealers and Operations – As the single point of contract for their installation needs</a:t>
            </a:r>
          </a:p>
        </p:txBody>
      </p:sp>
      <p:sp>
        <p:nvSpPr>
          <p:cNvPr id="4" name="Content Placeholder 3">
            <a:extLst>
              <a:ext uri="{FF2B5EF4-FFF2-40B4-BE49-F238E27FC236}">
                <a16:creationId xmlns:a16="http://schemas.microsoft.com/office/drawing/2014/main" id="{6479D544-EE47-4C27-5EA3-799B9FBE39DA}"/>
              </a:ext>
            </a:extLst>
          </p:cNvPr>
          <p:cNvSpPr>
            <a:spLocks noGrp="1"/>
          </p:cNvSpPr>
          <p:nvPr>
            <p:ph idx="10"/>
          </p:nvPr>
        </p:nvSpPr>
        <p:spPr/>
        <p:txBody>
          <a:bodyPr>
            <a:noAutofit/>
          </a:bodyPr>
          <a:lstStyle/>
          <a:p>
            <a:r>
              <a:rPr lang="en-US"/>
              <a:t>RISK MANAGEMENT</a:t>
            </a:r>
          </a:p>
        </p:txBody>
      </p:sp>
      <p:sp>
        <p:nvSpPr>
          <p:cNvPr id="5" name="Content Placeholder 4">
            <a:extLst>
              <a:ext uri="{FF2B5EF4-FFF2-40B4-BE49-F238E27FC236}">
                <a16:creationId xmlns:a16="http://schemas.microsoft.com/office/drawing/2014/main" id="{9F0042FF-5734-3B0B-FB67-0FEB8D786B4A}"/>
              </a:ext>
            </a:extLst>
          </p:cNvPr>
          <p:cNvSpPr>
            <a:spLocks noGrp="1"/>
          </p:cNvSpPr>
          <p:nvPr>
            <p:ph idx="11"/>
          </p:nvPr>
        </p:nvSpPr>
        <p:spPr>
          <a:xfrm>
            <a:off x="1022439" y="6276816"/>
            <a:ext cx="11389614" cy="1305084"/>
          </a:xfrm>
        </p:spPr>
        <p:txBody>
          <a:bodyPr>
            <a:noAutofit/>
          </a:bodyPr>
          <a:lstStyle/>
          <a:p>
            <a:r>
              <a:rPr lang="en-US"/>
              <a:t>National installation network with 40+ years of experience managing specialty projects in the foodservice industry. Our dedicated teams of project managers and field support technicians, utilize project management software, as well NetSuite (ERP / WMS) to finish projects on time and on budget, we are an EOS operating company.</a:t>
            </a:r>
          </a:p>
        </p:txBody>
      </p:sp>
      <p:sp>
        <p:nvSpPr>
          <p:cNvPr id="6" name="Content Placeholder 5">
            <a:extLst>
              <a:ext uri="{FF2B5EF4-FFF2-40B4-BE49-F238E27FC236}">
                <a16:creationId xmlns:a16="http://schemas.microsoft.com/office/drawing/2014/main" id="{523644F2-1728-42E4-6A55-1F5D7098BE66}"/>
              </a:ext>
            </a:extLst>
          </p:cNvPr>
          <p:cNvSpPr>
            <a:spLocks noGrp="1"/>
          </p:cNvSpPr>
          <p:nvPr>
            <p:ph idx="12"/>
          </p:nvPr>
        </p:nvSpPr>
        <p:spPr/>
        <p:txBody>
          <a:bodyPr>
            <a:noAutofit/>
          </a:bodyPr>
          <a:lstStyle/>
          <a:p>
            <a:r>
              <a:rPr lang="en-US"/>
              <a:t>SCALE</a:t>
            </a:r>
          </a:p>
        </p:txBody>
      </p:sp>
      <p:sp>
        <p:nvSpPr>
          <p:cNvPr id="7" name="Content Placeholder 6">
            <a:extLst>
              <a:ext uri="{FF2B5EF4-FFF2-40B4-BE49-F238E27FC236}">
                <a16:creationId xmlns:a16="http://schemas.microsoft.com/office/drawing/2014/main" id="{8A7A9136-777C-4603-3C39-1162636D4935}"/>
              </a:ext>
            </a:extLst>
          </p:cNvPr>
          <p:cNvSpPr>
            <a:spLocks noGrp="1"/>
          </p:cNvSpPr>
          <p:nvPr>
            <p:ph idx="13"/>
          </p:nvPr>
        </p:nvSpPr>
        <p:spPr/>
        <p:txBody>
          <a:bodyPr>
            <a:noAutofit/>
          </a:bodyPr>
          <a:lstStyle/>
          <a:p>
            <a:r>
              <a:rPr lang="en-US"/>
              <a:t>Single point of contact coordinating installations for multi-unit chains, new construction projects, and remodels. Specializing in Refrigeration, Ventilation, and unique jobs.</a:t>
            </a:r>
          </a:p>
        </p:txBody>
      </p:sp>
      <p:sp>
        <p:nvSpPr>
          <p:cNvPr id="8" name="Content Placeholder 7">
            <a:extLst>
              <a:ext uri="{FF2B5EF4-FFF2-40B4-BE49-F238E27FC236}">
                <a16:creationId xmlns:a16="http://schemas.microsoft.com/office/drawing/2014/main" id="{64E183D9-620F-3EDF-6216-A4D6A17AA3AA}"/>
              </a:ext>
            </a:extLst>
          </p:cNvPr>
          <p:cNvSpPr>
            <a:spLocks noGrp="1"/>
          </p:cNvSpPr>
          <p:nvPr>
            <p:ph idx="14"/>
          </p:nvPr>
        </p:nvSpPr>
        <p:spPr/>
        <p:txBody>
          <a:bodyPr>
            <a:noAutofit/>
          </a:bodyPr>
          <a:lstStyle/>
          <a:p>
            <a:r>
              <a:rPr lang="en-US"/>
              <a:t>SOLUTION PROVIDER</a:t>
            </a:r>
          </a:p>
        </p:txBody>
      </p:sp>
    </p:spTree>
    <p:extLst>
      <p:ext uri="{BB962C8B-B14F-4D97-AF65-F5344CB8AC3E}">
        <p14:creationId xmlns:p14="http://schemas.microsoft.com/office/powerpoint/2010/main" val="396667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 with a location pin&#10;&#10;Description automatically generated">
            <a:extLst>
              <a:ext uri="{FF2B5EF4-FFF2-40B4-BE49-F238E27FC236}">
                <a16:creationId xmlns:a16="http://schemas.microsoft.com/office/drawing/2014/main" id="{E89127C0-0707-133B-8199-6889CBB95393}"/>
              </a:ext>
            </a:extLst>
          </p:cNvPr>
          <p:cNvPicPr>
            <a:picLocks noChangeAspect="1"/>
          </p:cNvPicPr>
          <p:nvPr/>
        </p:nvPicPr>
        <p:blipFill rotWithShape="1">
          <a:blip r:embed="rId2">
            <a:extLst>
              <a:ext uri="{28A0092B-C50C-407E-A947-70E740481C1C}">
                <a14:useLocalDpi xmlns:a14="http://schemas.microsoft.com/office/drawing/2010/main" val="0"/>
              </a:ext>
            </a:extLst>
          </a:blip>
          <a:srcRect l="1" t="8294" r="-3007" b="45450"/>
          <a:stretch/>
        </p:blipFill>
        <p:spPr>
          <a:xfrm>
            <a:off x="1143000" y="-800100"/>
            <a:ext cx="16687800" cy="9700675"/>
          </a:xfrm>
          <a:prstGeom prst="rect">
            <a:avLst/>
          </a:prstGeom>
        </p:spPr>
      </p:pic>
      <p:sp>
        <p:nvSpPr>
          <p:cNvPr id="2" name="TextBox 1">
            <a:extLst>
              <a:ext uri="{FF2B5EF4-FFF2-40B4-BE49-F238E27FC236}">
                <a16:creationId xmlns:a16="http://schemas.microsoft.com/office/drawing/2014/main" id="{E15B3B1B-0894-1495-19F7-3519E3E581AB}"/>
              </a:ext>
            </a:extLst>
          </p:cNvPr>
          <p:cNvSpPr txBox="1"/>
          <p:nvPr/>
        </p:nvSpPr>
        <p:spPr>
          <a:xfrm>
            <a:off x="2743200" y="9419474"/>
            <a:ext cx="14782800" cy="830997"/>
          </a:xfrm>
          <a:prstGeom prst="rect">
            <a:avLst/>
          </a:prstGeom>
          <a:noFill/>
        </p:spPr>
        <p:txBody>
          <a:bodyPr wrap="square" rtlCol="0">
            <a:spAutoFit/>
          </a:bodyPr>
          <a:lstStyle/>
          <a:p>
            <a:r>
              <a:rPr lang="en-US" sz="4800" spc="300">
                <a:solidFill>
                  <a:srgbClr val="1C355E"/>
                </a:solidFill>
                <a:latin typeface="Anantason Expanded Bold" panose="020B0604020202020204" charset="-34"/>
                <a:cs typeface="Anantason Expanded Bold" panose="020B0604020202020204" charset="-34"/>
              </a:rPr>
              <a:t>NATIONAL INSTALLATION NETWORK</a:t>
            </a:r>
          </a:p>
        </p:txBody>
      </p:sp>
    </p:spTree>
    <p:extLst>
      <p:ext uri="{BB962C8B-B14F-4D97-AF65-F5344CB8AC3E}">
        <p14:creationId xmlns:p14="http://schemas.microsoft.com/office/powerpoint/2010/main" val="4012777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1EB5-2CEF-A7B0-C18E-386159B46BF2}"/>
              </a:ext>
            </a:extLst>
          </p:cNvPr>
          <p:cNvSpPr>
            <a:spLocks noGrp="1"/>
          </p:cNvSpPr>
          <p:nvPr>
            <p:ph type="title"/>
          </p:nvPr>
        </p:nvSpPr>
        <p:spPr/>
        <p:txBody>
          <a:bodyPr/>
          <a:lstStyle/>
          <a:p>
            <a:r>
              <a:rPr lang="en-US"/>
              <a:t>INSTALLATION SERVICES</a:t>
            </a:r>
          </a:p>
        </p:txBody>
      </p:sp>
      <p:sp>
        <p:nvSpPr>
          <p:cNvPr id="9" name="TextBox 8">
            <a:extLst>
              <a:ext uri="{FF2B5EF4-FFF2-40B4-BE49-F238E27FC236}">
                <a16:creationId xmlns:a16="http://schemas.microsoft.com/office/drawing/2014/main" id="{AB06E984-5B4D-7C50-89E1-2C23E608F64F}"/>
              </a:ext>
            </a:extLst>
          </p:cNvPr>
          <p:cNvSpPr txBox="1"/>
          <p:nvPr/>
        </p:nvSpPr>
        <p:spPr>
          <a:xfrm>
            <a:off x="856092" y="5885841"/>
            <a:ext cx="2545374" cy="866139"/>
          </a:xfrm>
          <a:prstGeom prst="rect">
            <a:avLst/>
          </a:prstGeom>
          <a:noFill/>
        </p:spPr>
        <p:txBody>
          <a:bodyPr wrap="square" rtlCol="0">
            <a:spAutoFit/>
          </a:bodyPr>
          <a:lstStyle/>
          <a:p>
            <a:r>
              <a:rPr lang="en-US" sz="2400" b="1">
                <a:solidFill>
                  <a:srgbClr val="1C355E"/>
                </a:solidFill>
                <a:latin typeface="Poppins Bold" panose="00000800000000000000" charset="0"/>
                <a:ea typeface="Segoe UI Black" panose="020B0A02040204020203" pitchFamily="34" charset="0"/>
                <a:cs typeface="Poppins Bold" panose="00000800000000000000" charset="0"/>
              </a:rPr>
              <a:t>Refrigeration</a:t>
            </a:r>
          </a:p>
        </p:txBody>
      </p:sp>
      <p:sp>
        <p:nvSpPr>
          <p:cNvPr id="11" name="TextBox 10">
            <a:extLst>
              <a:ext uri="{FF2B5EF4-FFF2-40B4-BE49-F238E27FC236}">
                <a16:creationId xmlns:a16="http://schemas.microsoft.com/office/drawing/2014/main" id="{BFDCE9B5-EF05-6C4D-29B3-E53326740125}"/>
              </a:ext>
            </a:extLst>
          </p:cNvPr>
          <p:cNvSpPr txBox="1"/>
          <p:nvPr/>
        </p:nvSpPr>
        <p:spPr>
          <a:xfrm>
            <a:off x="5112162" y="5885841"/>
            <a:ext cx="1250585" cy="866139"/>
          </a:xfrm>
          <a:prstGeom prst="rect">
            <a:avLst/>
          </a:prstGeom>
          <a:noFill/>
        </p:spPr>
        <p:txBody>
          <a:bodyPr wrap="square" rtlCol="0">
            <a:spAutoFit/>
          </a:bodyPr>
          <a:lstStyle/>
          <a:p>
            <a:r>
              <a:rPr lang="en-US" sz="2400" b="1">
                <a:solidFill>
                  <a:srgbClr val="1C355E"/>
                </a:solidFill>
                <a:latin typeface="Poppins Bold" panose="00000800000000000000" charset="0"/>
                <a:ea typeface="Segoe UI Black" panose="020B0A02040204020203" pitchFamily="34" charset="0"/>
                <a:cs typeface="Poppins Bold" panose="00000800000000000000" charset="0"/>
              </a:rPr>
              <a:t>Retail</a:t>
            </a:r>
          </a:p>
        </p:txBody>
      </p:sp>
      <p:sp>
        <p:nvSpPr>
          <p:cNvPr id="12" name="TextBox 11">
            <a:extLst>
              <a:ext uri="{FF2B5EF4-FFF2-40B4-BE49-F238E27FC236}">
                <a16:creationId xmlns:a16="http://schemas.microsoft.com/office/drawing/2014/main" id="{A1CAF89B-FEF8-EDB7-A851-FDF59126CD3C}"/>
              </a:ext>
            </a:extLst>
          </p:cNvPr>
          <p:cNvSpPr txBox="1"/>
          <p:nvPr/>
        </p:nvSpPr>
        <p:spPr>
          <a:xfrm>
            <a:off x="7871313" y="5885841"/>
            <a:ext cx="2545374" cy="866139"/>
          </a:xfrm>
          <a:prstGeom prst="rect">
            <a:avLst/>
          </a:prstGeom>
          <a:noFill/>
        </p:spPr>
        <p:txBody>
          <a:bodyPr wrap="square" rtlCol="0">
            <a:spAutoFit/>
          </a:bodyPr>
          <a:lstStyle/>
          <a:p>
            <a:r>
              <a:rPr lang="en-US" sz="2400" b="1">
                <a:solidFill>
                  <a:srgbClr val="1C355E"/>
                </a:solidFill>
                <a:latin typeface="Poppins Bold" panose="00000800000000000000" charset="0"/>
                <a:ea typeface="Segoe UI Black" panose="020B0A02040204020203" pitchFamily="34" charset="0"/>
                <a:cs typeface="Poppins Bold" panose="00000800000000000000" charset="0"/>
              </a:rPr>
              <a:t>Warewashing</a:t>
            </a:r>
          </a:p>
        </p:txBody>
      </p:sp>
      <p:sp>
        <p:nvSpPr>
          <p:cNvPr id="13" name="TextBox 12">
            <a:extLst>
              <a:ext uri="{FF2B5EF4-FFF2-40B4-BE49-F238E27FC236}">
                <a16:creationId xmlns:a16="http://schemas.microsoft.com/office/drawing/2014/main" id="{B2BC8CDC-3660-0E2A-3D72-ED585B35567C}"/>
              </a:ext>
            </a:extLst>
          </p:cNvPr>
          <p:cNvSpPr txBox="1"/>
          <p:nvPr/>
        </p:nvSpPr>
        <p:spPr>
          <a:xfrm>
            <a:off x="14570784" y="5885841"/>
            <a:ext cx="2545374" cy="866139"/>
          </a:xfrm>
          <a:prstGeom prst="rect">
            <a:avLst/>
          </a:prstGeom>
          <a:noFill/>
        </p:spPr>
        <p:txBody>
          <a:bodyPr wrap="square" rtlCol="0">
            <a:spAutoFit/>
          </a:bodyPr>
          <a:lstStyle/>
          <a:p>
            <a:r>
              <a:rPr lang="en-US" sz="2400" b="1">
                <a:solidFill>
                  <a:srgbClr val="1C355E"/>
                </a:solidFill>
                <a:latin typeface="Poppins Bold" panose="00000800000000000000" charset="0"/>
                <a:ea typeface="Segoe UI Black" panose="020B0A02040204020203" pitchFamily="34" charset="0"/>
                <a:cs typeface="Poppins Bold" panose="00000800000000000000" charset="0"/>
              </a:rPr>
              <a:t>Automation</a:t>
            </a:r>
          </a:p>
        </p:txBody>
      </p:sp>
      <p:sp>
        <p:nvSpPr>
          <p:cNvPr id="14" name="TextBox 13">
            <a:extLst>
              <a:ext uri="{FF2B5EF4-FFF2-40B4-BE49-F238E27FC236}">
                <a16:creationId xmlns:a16="http://schemas.microsoft.com/office/drawing/2014/main" id="{BDB5B6FE-6208-0F2B-685E-4E546AB69A72}"/>
              </a:ext>
            </a:extLst>
          </p:cNvPr>
          <p:cNvSpPr txBox="1"/>
          <p:nvPr/>
        </p:nvSpPr>
        <p:spPr>
          <a:xfrm>
            <a:off x="11603314" y="5885841"/>
            <a:ext cx="2545374" cy="481188"/>
          </a:xfrm>
          <a:prstGeom prst="rect">
            <a:avLst/>
          </a:prstGeom>
          <a:noFill/>
        </p:spPr>
        <p:txBody>
          <a:bodyPr wrap="square" rtlCol="0">
            <a:spAutoFit/>
          </a:bodyPr>
          <a:lstStyle/>
          <a:p>
            <a:r>
              <a:rPr lang="en-US" sz="2400" b="1">
                <a:solidFill>
                  <a:srgbClr val="1C355E"/>
                </a:solidFill>
                <a:latin typeface="Poppins Bold" panose="00000800000000000000" charset="0"/>
                <a:ea typeface="Segoe UI Black" panose="020B0A02040204020203" pitchFamily="34" charset="0"/>
                <a:cs typeface="Poppins Bold" panose="00000800000000000000" charset="0"/>
              </a:rPr>
              <a:t>Cooking</a:t>
            </a:r>
          </a:p>
        </p:txBody>
      </p:sp>
      <p:grpSp>
        <p:nvGrpSpPr>
          <p:cNvPr id="23" name="Group 22">
            <a:extLst>
              <a:ext uri="{FF2B5EF4-FFF2-40B4-BE49-F238E27FC236}">
                <a16:creationId xmlns:a16="http://schemas.microsoft.com/office/drawing/2014/main" id="{5D7609FF-92BE-B942-F6F3-3AA5596D78AE}"/>
              </a:ext>
            </a:extLst>
          </p:cNvPr>
          <p:cNvGrpSpPr/>
          <p:nvPr/>
        </p:nvGrpSpPr>
        <p:grpSpPr>
          <a:xfrm>
            <a:off x="0" y="7100767"/>
            <a:ext cx="18288000" cy="2392466"/>
            <a:chOff x="4608" y="6875169"/>
            <a:chExt cx="12190495" cy="1594781"/>
          </a:xfrm>
        </p:grpSpPr>
        <p:pic>
          <p:nvPicPr>
            <p:cNvPr id="17" name="Picture 16" descr="A picture containing kitchen, ceiling, indoor, stove&#10;&#10;Description automatically generated">
              <a:extLst>
                <a:ext uri="{FF2B5EF4-FFF2-40B4-BE49-F238E27FC236}">
                  <a16:creationId xmlns:a16="http://schemas.microsoft.com/office/drawing/2014/main" id="{9FF3AA3B-9E65-450B-12BE-DC75CD6A977F}"/>
                </a:ext>
              </a:extLst>
            </p:cNvPr>
            <p:cNvPicPr>
              <a:picLocks noChangeAspect="1"/>
            </p:cNvPicPr>
            <p:nvPr/>
          </p:nvPicPr>
          <p:blipFill rotWithShape="1">
            <a:blip r:embed="rId2">
              <a:extLst>
                <a:ext uri="{28A0092B-C50C-407E-A947-70E740481C1C}">
                  <a14:useLocalDpi xmlns:a14="http://schemas.microsoft.com/office/drawing/2010/main" val="0"/>
                </a:ext>
              </a:extLst>
            </a:blip>
            <a:srcRect r="15394"/>
            <a:stretch/>
          </p:blipFill>
          <p:spPr>
            <a:xfrm>
              <a:off x="4608" y="6902511"/>
              <a:ext cx="2425430" cy="1519796"/>
            </a:xfrm>
            <a:prstGeom prst="rect">
              <a:avLst/>
            </a:prstGeom>
          </p:spPr>
        </p:pic>
        <p:pic>
          <p:nvPicPr>
            <p:cNvPr id="18" name="Picture 17" descr="A large kitchen with stainless steel appliances&#10;&#10;Description automatically generated with medium confidence">
              <a:extLst>
                <a:ext uri="{FF2B5EF4-FFF2-40B4-BE49-F238E27FC236}">
                  <a16:creationId xmlns:a16="http://schemas.microsoft.com/office/drawing/2014/main" id="{C035B11F-42CE-BA47-800F-DEA80C3102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51"/>
            <a:stretch/>
          </p:blipFill>
          <p:spPr>
            <a:xfrm>
              <a:off x="2468582" y="6889127"/>
              <a:ext cx="2168268" cy="1529423"/>
            </a:xfrm>
            <a:prstGeom prst="rect">
              <a:avLst/>
            </a:prstGeom>
          </p:spPr>
        </p:pic>
        <p:pic>
          <p:nvPicPr>
            <p:cNvPr id="19" name="Picture 18">
              <a:extLst>
                <a:ext uri="{FF2B5EF4-FFF2-40B4-BE49-F238E27FC236}">
                  <a16:creationId xmlns:a16="http://schemas.microsoft.com/office/drawing/2014/main" id="{335E8DE7-EBA6-9439-5C76-BEB280A901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6" r="27431"/>
            <a:stretch/>
          </p:blipFill>
          <p:spPr>
            <a:xfrm rot="5400000">
              <a:off x="4774798" y="6815925"/>
              <a:ext cx="1540968" cy="1687377"/>
            </a:xfrm>
            <a:prstGeom prst="rect">
              <a:avLst/>
            </a:prstGeom>
          </p:spPr>
        </p:pic>
        <p:pic>
          <p:nvPicPr>
            <p:cNvPr id="20" name="Picture 19" descr="A picture containing indoor, dirty&#10;&#10;Description automatically generated">
              <a:extLst>
                <a:ext uri="{FF2B5EF4-FFF2-40B4-BE49-F238E27FC236}">
                  <a16:creationId xmlns:a16="http://schemas.microsoft.com/office/drawing/2014/main" id="{9749444F-33A6-B97F-BA5E-1BFB9F4B06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43" r="25885"/>
            <a:stretch/>
          </p:blipFill>
          <p:spPr>
            <a:xfrm rot="5400000">
              <a:off x="6682795" y="6646088"/>
              <a:ext cx="1544700" cy="2015832"/>
            </a:xfrm>
            <a:prstGeom prst="rect">
              <a:avLst/>
            </a:prstGeom>
          </p:spPr>
        </p:pic>
        <p:pic>
          <p:nvPicPr>
            <p:cNvPr id="21" name="Picture 20" descr="A picture containing indoor, floor, stove&#10;&#10;Description automatically generated">
              <a:extLst>
                <a:ext uri="{FF2B5EF4-FFF2-40B4-BE49-F238E27FC236}">
                  <a16:creationId xmlns:a16="http://schemas.microsoft.com/office/drawing/2014/main" id="{34DBFA41-C4F2-696D-EB52-B3F2BAA53B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319" y="6875169"/>
              <a:ext cx="2391892" cy="1594781"/>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49AB7945-BAD6-983B-D244-8FC70529DC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1469" y="6886423"/>
              <a:ext cx="1223634" cy="1583527"/>
            </a:xfrm>
            <a:prstGeom prst="rect">
              <a:avLst/>
            </a:prstGeom>
          </p:spPr>
        </p:pic>
      </p:grpSp>
      <p:pic>
        <p:nvPicPr>
          <p:cNvPr id="25" name="Picture 24" descr="A red line art of a briefcase&#10;&#10;Description automatically generated">
            <a:extLst>
              <a:ext uri="{FF2B5EF4-FFF2-40B4-BE49-F238E27FC236}">
                <a16:creationId xmlns:a16="http://schemas.microsoft.com/office/drawing/2014/main" id="{D05D9556-1319-CCC8-2209-848EDBB508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 y="2961483"/>
            <a:ext cx="2706640" cy="2706640"/>
          </a:xfrm>
          <a:prstGeom prst="rect">
            <a:avLst/>
          </a:prstGeom>
        </p:spPr>
      </p:pic>
      <p:pic>
        <p:nvPicPr>
          <p:cNvPr id="24" name="Picture 23" descr="A red and black logo&#10;&#10;AI-generated content may be incorrect.">
            <a:extLst>
              <a:ext uri="{FF2B5EF4-FFF2-40B4-BE49-F238E27FC236}">
                <a16:creationId xmlns:a16="http://schemas.microsoft.com/office/drawing/2014/main" id="{05857F7B-9380-EF65-E179-56CB483080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16105" y="3438638"/>
            <a:ext cx="1736217" cy="1752331"/>
          </a:xfrm>
          <a:prstGeom prst="rect">
            <a:avLst/>
          </a:prstGeom>
        </p:spPr>
      </p:pic>
      <p:pic>
        <p:nvPicPr>
          <p:cNvPr id="27" name="Picture 26" descr="A red line drawing of a stove&#10;&#10;AI-generated content may be incorrect.">
            <a:extLst>
              <a:ext uri="{FF2B5EF4-FFF2-40B4-BE49-F238E27FC236}">
                <a16:creationId xmlns:a16="http://schemas.microsoft.com/office/drawing/2014/main" id="{9886A7FB-1DC6-AD03-2345-E249C91F1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9313" y="3265977"/>
            <a:ext cx="2097652" cy="2097652"/>
          </a:xfrm>
          <a:prstGeom prst="rect">
            <a:avLst/>
          </a:prstGeom>
        </p:spPr>
      </p:pic>
      <p:pic>
        <p:nvPicPr>
          <p:cNvPr id="29" name="Picture 28" descr="A red square with a black background&#10;&#10;AI-generated content may be incorrect.">
            <a:extLst>
              <a:ext uri="{FF2B5EF4-FFF2-40B4-BE49-F238E27FC236}">
                <a16:creationId xmlns:a16="http://schemas.microsoft.com/office/drawing/2014/main" id="{4BB867F1-8C02-2EB3-E131-EE4680E94D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4001" y="3341717"/>
            <a:ext cx="1946173" cy="1946173"/>
          </a:xfrm>
          <a:prstGeom prst="rect">
            <a:avLst/>
          </a:prstGeom>
        </p:spPr>
      </p:pic>
      <p:pic>
        <p:nvPicPr>
          <p:cNvPr id="31" name="Picture 30" descr="A red and black sign with bottles on shelves&#10;&#10;AI-generated content may be incorrect.">
            <a:extLst>
              <a:ext uri="{FF2B5EF4-FFF2-40B4-BE49-F238E27FC236}">
                <a16:creationId xmlns:a16="http://schemas.microsoft.com/office/drawing/2014/main" id="{5713DDAB-A00E-BB82-0193-50108FE072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60605" y="3397675"/>
            <a:ext cx="1834257" cy="1834257"/>
          </a:xfrm>
          <a:prstGeom prst="rect">
            <a:avLst/>
          </a:prstGeom>
        </p:spPr>
      </p:pic>
    </p:spTree>
    <p:extLst>
      <p:ext uri="{BB962C8B-B14F-4D97-AF65-F5344CB8AC3E}">
        <p14:creationId xmlns:p14="http://schemas.microsoft.com/office/powerpoint/2010/main" val="34368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0084-82C7-3EE2-6F93-901489C54B16}"/>
              </a:ext>
            </a:extLst>
          </p:cNvPr>
          <p:cNvSpPr>
            <a:spLocks noGrp="1"/>
          </p:cNvSpPr>
          <p:nvPr>
            <p:ph type="title"/>
          </p:nvPr>
        </p:nvSpPr>
        <p:spPr>
          <a:xfrm>
            <a:off x="1043798" y="788533"/>
            <a:ext cx="9610923" cy="2921428"/>
          </a:xfrm>
        </p:spPr>
        <p:txBody>
          <a:bodyPr/>
          <a:lstStyle/>
          <a:p>
            <a:r>
              <a:rPr lang="en-US" sz="7200"/>
              <a:t>PROJECT UPDATES</a:t>
            </a:r>
            <a:br>
              <a:rPr lang="en-US"/>
            </a:br>
            <a:r>
              <a:rPr lang="en-US" sz="3200">
                <a:solidFill>
                  <a:srgbClr val="C31824"/>
                </a:solidFill>
              </a:rPr>
              <a:t>OUR PROVEN PROCESS</a:t>
            </a:r>
            <a:endParaRPr lang="en-US"/>
          </a:p>
        </p:txBody>
      </p:sp>
      <p:sp>
        <p:nvSpPr>
          <p:cNvPr id="3" name="Content Placeholder 2">
            <a:extLst>
              <a:ext uri="{FF2B5EF4-FFF2-40B4-BE49-F238E27FC236}">
                <a16:creationId xmlns:a16="http://schemas.microsoft.com/office/drawing/2014/main" id="{82A96208-33D1-ED77-6306-AB3A5A143AE3}"/>
              </a:ext>
            </a:extLst>
          </p:cNvPr>
          <p:cNvSpPr>
            <a:spLocks noGrp="1"/>
          </p:cNvSpPr>
          <p:nvPr>
            <p:ph idx="1"/>
          </p:nvPr>
        </p:nvSpPr>
        <p:spPr>
          <a:xfrm>
            <a:off x="1022439" y="4453217"/>
            <a:ext cx="11389614" cy="1047802"/>
          </a:xfrm>
        </p:spPr>
        <p:txBody>
          <a:bodyPr/>
          <a:lstStyle/>
          <a:p>
            <a:pPr marL="285750" indent="-182880">
              <a:buFont typeface="Arial" panose="020B0604020202020204" pitchFamily="34" charset="0"/>
              <a:buChar char="•"/>
            </a:pPr>
            <a:r>
              <a:rPr lang="en-US"/>
              <a:t>Site survey </a:t>
            </a:r>
          </a:p>
          <a:p>
            <a:pPr marL="285750" indent="-182880">
              <a:buFont typeface="Arial" panose="020B0604020202020204" pitchFamily="34" charset="0"/>
              <a:buChar char="•"/>
            </a:pPr>
            <a:r>
              <a:rPr lang="en-US"/>
              <a:t>Quote for scope of work</a:t>
            </a:r>
          </a:p>
        </p:txBody>
      </p:sp>
      <p:sp>
        <p:nvSpPr>
          <p:cNvPr id="4" name="Content Placeholder 3">
            <a:extLst>
              <a:ext uri="{FF2B5EF4-FFF2-40B4-BE49-F238E27FC236}">
                <a16:creationId xmlns:a16="http://schemas.microsoft.com/office/drawing/2014/main" id="{70A86D1C-A99F-12A9-F64D-E832CEDB8DFA}"/>
              </a:ext>
            </a:extLst>
          </p:cNvPr>
          <p:cNvSpPr>
            <a:spLocks noGrp="1"/>
          </p:cNvSpPr>
          <p:nvPr>
            <p:ph idx="10"/>
          </p:nvPr>
        </p:nvSpPr>
        <p:spPr>
          <a:xfrm>
            <a:off x="1020353" y="3983520"/>
            <a:ext cx="11391700" cy="469697"/>
          </a:xfrm>
        </p:spPr>
        <p:txBody>
          <a:bodyPr/>
          <a:lstStyle/>
          <a:p>
            <a:r>
              <a:rPr lang="en-US"/>
              <a:t>PROJECT ASSESSMENT</a:t>
            </a:r>
          </a:p>
        </p:txBody>
      </p:sp>
      <p:sp>
        <p:nvSpPr>
          <p:cNvPr id="5" name="Content Placeholder 4">
            <a:extLst>
              <a:ext uri="{FF2B5EF4-FFF2-40B4-BE49-F238E27FC236}">
                <a16:creationId xmlns:a16="http://schemas.microsoft.com/office/drawing/2014/main" id="{8B59DEC8-60E2-767F-E275-D22FB499E49C}"/>
              </a:ext>
            </a:extLst>
          </p:cNvPr>
          <p:cNvSpPr>
            <a:spLocks noGrp="1"/>
          </p:cNvSpPr>
          <p:nvPr>
            <p:ph idx="11"/>
          </p:nvPr>
        </p:nvSpPr>
        <p:spPr>
          <a:xfrm>
            <a:off x="1045884" y="6021911"/>
            <a:ext cx="11389614" cy="1047802"/>
          </a:xfrm>
        </p:spPr>
        <p:txBody>
          <a:bodyPr/>
          <a:lstStyle/>
          <a:p>
            <a:pPr marL="285750" indent="-182880">
              <a:buFont typeface="Arial" panose="020B0604020202020204" pitchFamily="34" charset="0"/>
              <a:buChar char="•"/>
            </a:pPr>
            <a:r>
              <a:rPr lang="en-US"/>
              <a:t>All local permitting completed upfront </a:t>
            </a:r>
          </a:p>
          <a:p>
            <a:pPr marL="285750" indent="-182880">
              <a:buFont typeface="Arial" panose="020B0604020202020204" pitchFamily="34" charset="0"/>
              <a:buChar char="•"/>
            </a:pPr>
            <a:r>
              <a:rPr lang="en-US"/>
              <a:t>Meeting equipment on-site</a:t>
            </a:r>
          </a:p>
          <a:p>
            <a:pPr marL="285750" indent="-182880">
              <a:buFont typeface="Arial" panose="020B0604020202020204" pitchFamily="34" charset="0"/>
              <a:buChar char="•"/>
            </a:pPr>
            <a:r>
              <a:rPr lang="en-US"/>
              <a:t>Project communication with the manufacturer, GC, and dealer</a:t>
            </a:r>
          </a:p>
        </p:txBody>
      </p:sp>
      <p:sp>
        <p:nvSpPr>
          <p:cNvPr id="6" name="Content Placeholder 5">
            <a:extLst>
              <a:ext uri="{FF2B5EF4-FFF2-40B4-BE49-F238E27FC236}">
                <a16:creationId xmlns:a16="http://schemas.microsoft.com/office/drawing/2014/main" id="{DE22DA44-0599-544C-95DB-04EDE368AAAA}"/>
              </a:ext>
            </a:extLst>
          </p:cNvPr>
          <p:cNvSpPr>
            <a:spLocks noGrp="1"/>
          </p:cNvSpPr>
          <p:nvPr>
            <p:ph idx="12"/>
          </p:nvPr>
        </p:nvSpPr>
        <p:spPr>
          <a:xfrm>
            <a:off x="1043798" y="5552214"/>
            <a:ext cx="11391700" cy="469697"/>
          </a:xfrm>
        </p:spPr>
        <p:txBody>
          <a:bodyPr/>
          <a:lstStyle/>
          <a:p>
            <a:r>
              <a:rPr lang="en-US"/>
              <a:t>EQUIPMENT INSTALLATION</a:t>
            </a:r>
          </a:p>
        </p:txBody>
      </p:sp>
      <p:sp>
        <p:nvSpPr>
          <p:cNvPr id="7" name="Content Placeholder 6">
            <a:extLst>
              <a:ext uri="{FF2B5EF4-FFF2-40B4-BE49-F238E27FC236}">
                <a16:creationId xmlns:a16="http://schemas.microsoft.com/office/drawing/2014/main" id="{30C704C5-939B-5260-53E8-19AD692DA75E}"/>
              </a:ext>
            </a:extLst>
          </p:cNvPr>
          <p:cNvSpPr>
            <a:spLocks noGrp="1"/>
          </p:cNvSpPr>
          <p:nvPr>
            <p:ph idx="13"/>
          </p:nvPr>
        </p:nvSpPr>
        <p:spPr>
          <a:xfrm>
            <a:off x="1022439" y="7928329"/>
            <a:ext cx="11389614" cy="1047802"/>
          </a:xfrm>
        </p:spPr>
        <p:txBody>
          <a:bodyPr/>
          <a:lstStyle/>
          <a:p>
            <a:pPr marL="285750" indent="-182880">
              <a:buFont typeface="Arial" panose="020B0604020202020204" pitchFamily="34" charset="0"/>
              <a:buChar char="•"/>
            </a:pPr>
            <a:r>
              <a:rPr lang="en-US"/>
              <a:t>Equipment is set in place and hooked up </a:t>
            </a:r>
          </a:p>
          <a:p>
            <a:pPr marL="285750" indent="-182880">
              <a:buFont typeface="Arial" panose="020B0604020202020204" pitchFamily="34" charset="0"/>
              <a:buChar char="•"/>
            </a:pPr>
            <a:r>
              <a:rPr lang="en-US"/>
              <a:t>Start up</a:t>
            </a:r>
          </a:p>
          <a:p>
            <a:pPr marL="285750" indent="-182880">
              <a:buFont typeface="Arial" panose="020B0604020202020204" pitchFamily="34" charset="0"/>
              <a:buChar char="•"/>
            </a:pPr>
            <a:r>
              <a:rPr lang="en-US"/>
              <a:t>Adjustments</a:t>
            </a:r>
          </a:p>
        </p:txBody>
      </p:sp>
      <p:sp>
        <p:nvSpPr>
          <p:cNvPr id="8" name="Content Placeholder 7">
            <a:extLst>
              <a:ext uri="{FF2B5EF4-FFF2-40B4-BE49-F238E27FC236}">
                <a16:creationId xmlns:a16="http://schemas.microsoft.com/office/drawing/2014/main" id="{7A0A963E-6A23-5F41-6AE0-78DD66E333F5}"/>
              </a:ext>
            </a:extLst>
          </p:cNvPr>
          <p:cNvSpPr>
            <a:spLocks noGrp="1"/>
          </p:cNvSpPr>
          <p:nvPr>
            <p:ph idx="14"/>
          </p:nvPr>
        </p:nvSpPr>
        <p:spPr>
          <a:xfrm>
            <a:off x="1020353" y="7458632"/>
            <a:ext cx="11391700" cy="469697"/>
          </a:xfrm>
        </p:spPr>
        <p:txBody>
          <a:bodyPr/>
          <a:lstStyle/>
          <a:p>
            <a:r>
              <a:rPr lang="en-US"/>
              <a:t>PROJECT COMPLETION</a:t>
            </a:r>
          </a:p>
        </p:txBody>
      </p:sp>
      <p:pic>
        <p:nvPicPr>
          <p:cNvPr id="9" name="Picture 8" descr="A screenshot of a phone&#10;&#10;Description automatically generated with low confidence">
            <a:extLst>
              <a:ext uri="{FF2B5EF4-FFF2-40B4-BE49-F238E27FC236}">
                <a16:creationId xmlns:a16="http://schemas.microsoft.com/office/drawing/2014/main" id="{90278B54-6981-48AC-87E8-C6CAC3EABD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53"/>
          <a:stretch/>
        </p:blipFill>
        <p:spPr>
          <a:xfrm>
            <a:off x="10654722" y="0"/>
            <a:ext cx="7633278" cy="10287000"/>
          </a:xfrm>
          <a:prstGeom prst="rect">
            <a:avLst/>
          </a:prstGeom>
        </p:spPr>
      </p:pic>
    </p:spTree>
    <p:extLst>
      <p:ext uri="{BB962C8B-B14F-4D97-AF65-F5344CB8AC3E}">
        <p14:creationId xmlns:p14="http://schemas.microsoft.com/office/powerpoint/2010/main" val="198660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82579C-DDA1-8D7E-A797-3DD88973C4AB}"/>
              </a:ext>
            </a:extLst>
          </p:cNvPr>
          <p:cNvSpPr/>
          <p:nvPr/>
        </p:nvSpPr>
        <p:spPr>
          <a:xfrm>
            <a:off x="723900" y="2305050"/>
            <a:ext cx="6696075" cy="6335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DA8B2-215C-49A9-1436-8C4431A65F13}"/>
              </a:ext>
            </a:extLst>
          </p:cNvPr>
          <p:cNvSpPr>
            <a:spLocks noGrp="1"/>
          </p:cNvSpPr>
          <p:nvPr>
            <p:ph type="title"/>
          </p:nvPr>
        </p:nvSpPr>
        <p:spPr>
          <a:xfrm>
            <a:off x="849135" y="625214"/>
            <a:ext cx="7512873" cy="2921428"/>
          </a:xfrm>
        </p:spPr>
        <p:txBody>
          <a:bodyPr/>
          <a:lstStyle/>
          <a:p>
            <a:r>
              <a:rPr lang="en-US" sz="5400"/>
              <a:t>Single Piece Replacement Equipment Installs</a:t>
            </a:r>
          </a:p>
        </p:txBody>
      </p:sp>
      <p:sp>
        <p:nvSpPr>
          <p:cNvPr id="10" name="TextBox 9">
            <a:extLst>
              <a:ext uri="{FF2B5EF4-FFF2-40B4-BE49-F238E27FC236}">
                <a16:creationId xmlns:a16="http://schemas.microsoft.com/office/drawing/2014/main" id="{C0BC26D3-5D16-6009-20F3-6CD77E9D8261}"/>
              </a:ext>
            </a:extLst>
          </p:cNvPr>
          <p:cNvSpPr txBox="1"/>
          <p:nvPr/>
        </p:nvSpPr>
        <p:spPr>
          <a:xfrm>
            <a:off x="849135" y="3892926"/>
            <a:ext cx="6798498"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srgbClr val="1C355E"/>
                </a:solidFill>
                <a:latin typeface="Poppins" panose="00000500000000000000" pitchFamily="2" charset="0"/>
                <a:cs typeface="Poppins" panose="00000500000000000000" pitchFamily="2" charset="0"/>
              </a:rPr>
              <a:t>Seamless Coordination </a:t>
            </a:r>
            <a:r>
              <a:rPr lang="en-US" sz="2000">
                <a:solidFill>
                  <a:srgbClr val="1C355E"/>
                </a:solidFill>
                <a:latin typeface="Poppins" panose="00000500000000000000" pitchFamily="2" charset="0"/>
                <a:cs typeface="Poppins" panose="00000500000000000000" pitchFamily="2" charset="0"/>
              </a:rPr>
              <a:t>– We handle delivery logistics to ensure timely arrival</a:t>
            </a:r>
          </a:p>
          <a:p>
            <a:pPr marL="285750" indent="-285750">
              <a:buFont typeface="Arial" panose="020B0604020202020204" pitchFamily="34" charset="0"/>
              <a:buChar char="•"/>
            </a:pPr>
            <a:endParaRPr lang="en-US" sz="2000">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b="1">
                <a:solidFill>
                  <a:srgbClr val="1C355E"/>
                </a:solidFill>
                <a:latin typeface="Poppins" panose="00000500000000000000" pitchFamily="2" charset="0"/>
                <a:cs typeface="Poppins" panose="00000500000000000000" pitchFamily="2" charset="0"/>
              </a:rPr>
              <a:t>Expert Installation </a:t>
            </a:r>
            <a:r>
              <a:rPr lang="en-US" sz="2000">
                <a:solidFill>
                  <a:srgbClr val="1C355E"/>
                </a:solidFill>
                <a:latin typeface="Poppins" panose="00000500000000000000" pitchFamily="2" charset="0"/>
                <a:cs typeface="Poppins" panose="00000500000000000000" pitchFamily="2" charset="0"/>
              </a:rPr>
              <a:t>– Skilled technicians install equipment efficiently</a:t>
            </a:r>
          </a:p>
          <a:p>
            <a:pPr marL="285750" indent="-285750">
              <a:buFont typeface="Arial" panose="020B0604020202020204" pitchFamily="34" charset="0"/>
              <a:buChar char="•"/>
            </a:pPr>
            <a:endParaRPr lang="en-US" sz="2000">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b="1">
                <a:solidFill>
                  <a:srgbClr val="1C355E"/>
                </a:solidFill>
                <a:latin typeface="Poppins" panose="00000500000000000000" pitchFamily="2" charset="0"/>
                <a:cs typeface="Poppins" panose="00000500000000000000" pitchFamily="2" charset="0"/>
              </a:rPr>
              <a:t>Old Equipment Removal </a:t>
            </a:r>
            <a:r>
              <a:rPr lang="en-US" sz="2000">
                <a:solidFill>
                  <a:srgbClr val="1C355E"/>
                </a:solidFill>
                <a:latin typeface="Poppins" panose="00000500000000000000" pitchFamily="2" charset="0"/>
                <a:cs typeface="Poppins" panose="00000500000000000000" pitchFamily="2" charset="0"/>
              </a:rPr>
              <a:t>– We manage proper disposal, so you don’t have to!</a:t>
            </a:r>
          </a:p>
          <a:p>
            <a:pPr marL="285750" indent="-285750">
              <a:buFont typeface="Arial" panose="020B0604020202020204" pitchFamily="34" charset="0"/>
              <a:buChar char="•"/>
            </a:pPr>
            <a:endParaRPr lang="en-US" sz="2000">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b="1">
                <a:solidFill>
                  <a:srgbClr val="1C355E"/>
                </a:solidFill>
                <a:latin typeface="Poppins" panose="00000500000000000000" pitchFamily="2" charset="0"/>
                <a:cs typeface="Poppins" panose="00000500000000000000" pitchFamily="2" charset="0"/>
              </a:rPr>
              <a:t>Nationwide Coverage </a:t>
            </a:r>
            <a:r>
              <a:rPr lang="en-US" sz="2000">
                <a:solidFill>
                  <a:srgbClr val="1C355E"/>
                </a:solidFill>
                <a:latin typeface="Poppins" panose="00000500000000000000" pitchFamily="2" charset="0"/>
                <a:cs typeface="Poppins" panose="00000500000000000000" pitchFamily="2" charset="0"/>
              </a:rPr>
              <a:t>– Reliable service across the U.S.</a:t>
            </a:r>
          </a:p>
          <a:p>
            <a:pPr marL="285750" indent="-285750">
              <a:buFont typeface="Arial" panose="020B0604020202020204" pitchFamily="34" charset="0"/>
              <a:buChar char="•"/>
            </a:pPr>
            <a:endParaRPr lang="en-US" sz="2000">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000" b="1">
                <a:solidFill>
                  <a:srgbClr val="1C355E"/>
                </a:solidFill>
                <a:latin typeface="Poppins" panose="00000500000000000000" pitchFamily="2" charset="0"/>
                <a:cs typeface="Poppins" panose="00000500000000000000" pitchFamily="2" charset="0"/>
              </a:rPr>
              <a:t>Fast Turnaround </a:t>
            </a:r>
            <a:r>
              <a:rPr lang="en-US" sz="2000">
                <a:solidFill>
                  <a:srgbClr val="1C355E"/>
                </a:solidFill>
                <a:latin typeface="Poppins" panose="00000500000000000000" pitchFamily="2" charset="0"/>
                <a:cs typeface="Poppins" panose="00000500000000000000" pitchFamily="2" charset="0"/>
              </a:rPr>
              <a:t>– Minimize downtime and keep operations running smoothly</a:t>
            </a:r>
          </a:p>
        </p:txBody>
      </p:sp>
      <p:sp>
        <p:nvSpPr>
          <p:cNvPr id="3" name="Rectangle 2">
            <a:extLst>
              <a:ext uri="{FF2B5EF4-FFF2-40B4-BE49-F238E27FC236}">
                <a16:creationId xmlns:a16="http://schemas.microsoft.com/office/drawing/2014/main" id="{D1CCDBD6-7D11-1ED9-72C2-B42EA252B063}"/>
              </a:ext>
            </a:extLst>
          </p:cNvPr>
          <p:cNvSpPr/>
          <p:nvPr/>
        </p:nvSpPr>
        <p:spPr>
          <a:xfrm>
            <a:off x="8711921" y="625214"/>
            <a:ext cx="9254532" cy="1679836"/>
          </a:xfrm>
          <a:prstGeom prst="rect">
            <a:avLst/>
          </a:prstGeom>
          <a:solidFill>
            <a:srgbClr val="1C3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B1177EF-54F8-B8B7-C554-5D4F576D64E6}"/>
              </a:ext>
            </a:extLst>
          </p:cNvPr>
          <p:cNvSpPr/>
          <p:nvPr/>
        </p:nvSpPr>
        <p:spPr>
          <a:xfrm>
            <a:off x="8711921" y="3811506"/>
            <a:ext cx="9093758" cy="6335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310B10-8A9C-21CC-0D0F-F37CFA5B42CB}"/>
              </a:ext>
            </a:extLst>
          </p:cNvPr>
          <p:cNvSpPr txBox="1"/>
          <p:nvPr/>
        </p:nvSpPr>
        <p:spPr>
          <a:xfrm>
            <a:off x="9465546" y="1165608"/>
            <a:ext cx="6752493" cy="769441"/>
          </a:xfrm>
          <a:prstGeom prst="rect">
            <a:avLst/>
          </a:prstGeom>
          <a:noFill/>
        </p:spPr>
        <p:txBody>
          <a:bodyPr wrap="square" rtlCol="0">
            <a:spAutoFit/>
          </a:bodyPr>
          <a:lstStyle/>
          <a:p>
            <a:r>
              <a:rPr lang="en-US" sz="4400">
                <a:solidFill>
                  <a:schemeClr val="bg1"/>
                </a:solidFill>
                <a:latin typeface="Anantason Expanded Bold" panose="020B0604020202020204" charset="-34"/>
                <a:cs typeface="Anantason Expanded Bold" panose="020B0604020202020204" charset="-34"/>
              </a:rPr>
              <a:t>CHALLENGE</a:t>
            </a:r>
          </a:p>
        </p:txBody>
      </p:sp>
      <p:sp>
        <p:nvSpPr>
          <p:cNvPr id="8" name="Rectangle 7">
            <a:extLst>
              <a:ext uri="{FF2B5EF4-FFF2-40B4-BE49-F238E27FC236}">
                <a16:creationId xmlns:a16="http://schemas.microsoft.com/office/drawing/2014/main" id="{F0058309-BD6E-52C3-9895-64C48646D732}"/>
              </a:ext>
            </a:extLst>
          </p:cNvPr>
          <p:cNvSpPr/>
          <p:nvPr/>
        </p:nvSpPr>
        <p:spPr>
          <a:xfrm>
            <a:off x="8711921" y="4303582"/>
            <a:ext cx="9254532" cy="1679836"/>
          </a:xfrm>
          <a:prstGeom prst="rect">
            <a:avLst/>
          </a:prstGeom>
          <a:solidFill>
            <a:srgbClr val="1C35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0094C-2C33-A415-8803-6C5133A82758}"/>
              </a:ext>
            </a:extLst>
          </p:cNvPr>
          <p:cNvSpPr txBox="1"/>
          <p:nvPr/>
        </p:nvSpPr>
        <p:spPr>
          <a:xfrm>
            <a:off x="9465546" y="4843976"/>
            <a:ext cx="6752493" cy="769441"/>
          </a:xfrm>
          <a:prstGeom prst="rect">
            <a:avLst/>
          </a:prstGeom>
          <a:noFill/>
        </p:spPr>
        <p:txBody>
          <a:bodyPr wrap="square" rtlCol="0">
            <a:spAutoFit/>
          </a:bodyPr>
          <a:lstStyle/>
          <a:p>
            <a:r>
              <a:rPr lang="en-US" sz="4400">
                <a:solidFill>
                  <a:schemeClr val="bg1"/>
                </a:solidFill>
                <a:latin typeface="Anantason Expanded Bold" panose="020B0604020202020204" charset="-34"/>
                <a:cs typeface="Anantason Expanded Bold" panose="020B0604020202020204" charset="-34"/>
              </a:rPr>
              <a:t>SOLUTION</a:t>
            </a:r>
          </a:p>
        </p:txBody>
      </p:sp>
      <p:sp>
        <p:nvSpPr>
          <p:cNvPr id="11" name="TextBox 10">
            <a:extLst>
              <a:ext uri="{FF2B5EF4-FFF2-40B4-BE49-F238E27FC236}">
                <a16:creationId xmlns:a16="http://schemas.microsoft.com/office/drawing/2014/main" id="{4C082FBA-603C-7B5B-C624-3C369C5A49AB}"/>
              </a:ext>
            </a:extLst>
          </p:cNvPr>
          <p:cNvSpPr txBox="1"/>
          <p:nvPr/>
        </p:nvSpPr>
        <p:spPr>
          <a:xfrm>
            <a:off x="9276408" y="2611177"/>
            <a:ext cx="7405635" cy="1200329"/>
          </a:xfrm>
          <a:prstGeom prst="rect">
            <a:avLst/>
          </a:prstGeom>
          <a:noFill/>
        </p:spPr>
        <p:txBody>
          <a:bodyPr wrap="square" rtlCol="0">
            <a:spAutoFit/>
          </a:bodyPr>
          <a:lstStyle/>
          <a:p>
            <a:r>
              <a:rPr lang="en-US">
                <a:latin typeface="Poppins" panose="00000500000000000000" pitchFamily="2" charset="0"/>
                <a:cs typeface="Poppins" panose="00000500000000000000" pitchFamily="2" charset="0"/>
              </a:rPr>
              <a:t>When providing replacement equipment all over the USA—from fryers to ice machines—dealers are often left trying to find an answer for its installation and disposal. Too often this is time consuming, expensive and risky.</a:t>
            </a:r>
          </a:p>
        </p:txBody>
      </p:sp>
      <p:sp>
        <p:nvSpPr>
          <p:cNvPr id="12" name="TextBox 11">
            <a:extLst>
              <a:ext uri="{FF2B5EF4-FFF2-40B4-BE49-F238E27FC236}">
                <a16:creationId xmlns:a16="http://schemas.microsoft.com/office/drawing/2014/main" id="{ED1EDBEA-AE78-3377-EDA1-07148A49C090}"/>
              </a:ext>
            </a:extLst>
          </p:cNvPr>
          <p:cNvSpPr txBox="1"/>
          <p:nvPr/>
        </p:nvSpPr>
        <p:spPr>
          <a:xfrm>
            <a:off x="9465546" y="6379024"/>
            <a:ext cx="7405635" cy="1200329"/>
          </a:xfrm>
          <a:prstGeom prst="rect">
            <a:avLst/>
          </a:prstGeom>
          <a:noFill/>
        </p:spPr>
        <p:txBody>
          <a:bodyPr wrap="square" rtlCol="0">
            <a:spAutoFit/>
          </a:bodyPr>
          <a:lstStyle/>
          <a:p>
            <a:r>
              <a:rPr lang="en-US">
                <a:latin typeface="Poppins" panose="00000500000000000000" pitchFamily="2" charset="0"/>
                <a:cs typeface="Poppins" panose="00000500000000000000" pitchFamily="2" charset="0"/>
              </a:rPr>
              <a:t>Let AIM provide you with a comprehensive solution so you can lock in your profit and satisfy your client! From delivery coordination, installation, disposition through start-up our Team will be on target!</a:t>
            </a:r>
          </a:p>
        </p:txBody>
      </p:sp>
    </p:spTree>
    <p:extLst>
      <p:ext uri="{BB962C8B-B14F-4D97-AF65-F5344CB8AC3E}">
        <p14:creationId xmlns:p14="http://schemas.microsoft.com/office/powerpoint/2010/main" val="333855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5280EE-30EE-E101-0654-D8BC063C5D78}"/>
              </a:ext>
            </a:extLst>
          </p:cNvPr>
          <p:cNvSpPr txBox="1">
            <a:spLocks/>
          </p:cNvSpPr>
          <p:nvPr/>
        </p:nvSpPr>
        <p:spPr>
          <a:xfrm>
            <a:off x="-235773" y="275170"/>
            <a:ext cx="17761773" cy="2921428"/>
          </a:xfrm>
          <a:prstGeom prst="rect">
            <a:avLst/>
          </a:prstGeom>
        </p:spPr>
        <p:txBody>
          <a:bodyPr/>
          <a:lstStyle>
            <a:lvl1pPr algn="ctr" defTabSz="914400" rtl="0" eaLnBrk="1" latinLnBrk="0" hangingPunct="1">
              <a:spcBef>
                <a:spcPct val="0"/>
              </a:spcBef>
              <a:buNone/>
              <a:defRPr sz="4400" kern="1200">
                <a:solidFill>
                  <a:schemeClr val="tx1"/>
                </a:solidFill>
                <a:latin typeface="Anantason Expanded Bold" panose="020B0604020202020204" charset="-34"/>
                <a:ea typeface="+mj-ea"/>
                <a:cs typeface="Anantason Expanded Bold" panose="020B0604020202020204" charset="-34"/>
              </a:defRPr>
            </a:lvl1pPr>
          </a:lstStyle>
          <a:p>
            <a:r>
              <a:rPr lang="en-US" sz="5400">
                <a:solidFill>
                  <a:srgbClr val="C31824"/>
                </a:solidFill>
              </a:rPr>
              <a:t>Single Piece Replacement Equipment Installs</a:t>
            </a:r>
          </a:p>
        </p:txBody>
      </p:sp>
      <p:sp>
        <p:nvSpPr>
          <p:cNvPr id="2" name="TextBox 1">
            <a:extLst>
              <a:ext uri="{FF2B5EF4-FFF2-40B4-BE49-F238E27FC236}">
                <a16:creationId xmlns:a16="http://schemas.microsoft.com/office/drawing/2014/main" id="{45C07A0A-81AA-55F9-C23C-1671D01AA43D}"/>
              </a:ext>
            </a:extLst>
          </p:cNvPr>
          <p:cNvSpPr txBox="1"/>
          <p:nvPr/>
        </p:nvSpPr>
        <p:spPr>
          <a:xfrm>
            <a:off x="8129116" y="2331218"/>
            <a:ext cx="9646418" cy="5262979"/>
          </a:xfrm>
          <a:prstGeom prst="rect">
            <a:avLst/>
          </a:prstGeom>
          <a:noFill/>
        </p:spPr>
        <p:txBody>
          <a:bodyPr wrap="square" rtlCol="0">
            <a:spAutoFit/>
          </a:bodyPr>
          <a:lstStyle/>
          <a:p>
            <a:r>
              <a:rPr lang="en-US" sz="2800">
                <a:latin typeface="Poppins" panose="00000500000000000000" pitchFamily="2" charset="0"/>
                <a:cs typeface="Poppins" panose="00000500000000000000" pitchFamily="2" charset="0"/>
              </a:rPr>
              <a:t>Delivery to the site – We coordinate and ensure your replacement equipment is shipped to the location on time.</a:t>
            </a:r>
          </a:p>
          <a:p>
            <a:endParaRPr lang="en-US" sz="2800">
              <a:latin typeface="Poppins" panose="00000500000000000000" pitchFamily="2" charset="0"/>
              <a:cs typeface="Poppins" panose="00000500000000000000" pitchFamily="2" charset="0"/>
            </a:endParaRPr>
          </a:p>
          <a:p>
            <a:endParaRPr lang="en-US" sz="2800">
              <a:latin typeface="Poppins" panose="00000500000000000000" pitchFamily="2" charset="0"/>
              <a:cs typeface="Poppins" panose="00000500000000000000" pitchFamily="2" charset="0"/>
            </a:endParaRPr>
          </a:p>
          <a:p>
            <a:r>
              <a:rPr lang="en-US" sz="2800">
                <a:latin typeface="Poppins" panose="00000500000000000000" pitchFamily="2" charset="0"/>
                <a:cs typeface="Poppins" panose="00000500000000000000" pitchFamily="2" charset="0"/>
              </a:rPr>
              <a:t>Installation – Our skilled technicians install the new equipment quickly and efficiently.</a:t>
            </a:r>
          </a:p>
          <a:p>
            <a:endParaRPr lang="en-US" sz="2800">
              <a:latin typeface="Poppins" panose="00000500000000000000" pitchFamily="2" charset="0"/>
              <a:cs typeface="Poppins" panose="00000500000000000000" pitchFamily="2" charset="0"/>
            </a:endParaRPr>
          </a:p>
          <a:p>
            <a:endParaRPr lang="en-US" sz="2800">
              <a:latin typeface="Poppins" panose="00000500000000000000" pitchFamily="2" charset="0"/>
              <a:cs typeface="Poppins" panose="00000500000000000000" pitchFamily="2" charset="0"/>
            </a:endParaRPr>
          </a:p>
          <a:p>
            <a:r>
              <a:rPr lang="en-US" sz="2800">
                <a:latin typeface="Poppins" panose="00000500000000000000" pitchFamily="2" charset="0"/>
                <a:cs typeface="Poppins" panose="00000500000000000000" pitchFamily="2" charset="0"/>
              </a:rPr>
              <a:t>Old equipment removal – We handle the removal and proper disposal of the outdated equipment, so you don’t have to.</a:t>
            </a:r>
          </a:p>
        </p:txBody>
      </p:sp>
      <p:pic>
        <p:nvPicPr>
          <p:cNvPr id="4" name="Graphic 3" descr="Badge 1 with solid fill">
            <a:extLst>
              <a:ext uri="{FF2B5EF4-FFF2-40B4-BE49-F238E27FC236}">
                <a16:creationId xmlns:a16="http://schemas.microsoft.com/office/drawing/2014/main" id="{97858AC7-86B8-763B-448F-C310C0121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39354" y="2331218"/>
            <a:ext cx="914400" cy="914400"/>
          </a:xfrm>
          <a:prstGeom prst="rect">
            <a:avLst/>
          </a:prstGeom>
        </p:spPr>
      </p:pic>
      <p:pic>
        <p:nvPicPr>
          <p:cNvPr id="8" name="Graphic 7" descr="Badge with solid fill">
            <a:extLst>
              <a:ext uri="{FF2B5EF4-FFF2-40B4-BE49-F238E27FC236}">
                <a16:creationId xmlns:a16="http://schemas.microsoft.com/office/drawing/2014/main" id="{3AA0C896-B4E8-645C-21B4-1ECDFCC944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9354" y="4274317"/>
            <a:ext cx="914400" cy="914400"/>
          </a:xfrm>
          <a:prstGeom prst="rect">
            <a:avLst/>
          </a:prstGeom>
        </p:spPr>
      </p:pic>
      <p:pic>
        <p:nvPicPr>
          <p:cNvPr id="10" name="Graphic 9" descr="Badge 3 with solid fill">
            <a:extLst>
              <a:ext uri="{FF2B5EF4-FFF2-40B4-BE49-F238E27FC236}">
                <a16:creationId xmlns:a16="http://schemas.microsoft.com/office/drawing/2014/main" id="{31DB6D61-70ED-F283-C822-3D31A4A7C4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39354" y="6012683"/>
            <a:ext cx="914400" cy="914400"/>
          </a:xfrm>
          <a:prstGeom prst="rect">
            <a:avLst/>
          </a:prstGeom>
        </p:spPr>
      </p:pic>
      <p:pic>
        <p:nvPicPr>
          <p:cNvPr id="16" name="Picture 15" descr="A large refrigerators in a room&#10;&#10;AI-generated content may be incorrect.">
            <a:extLst>
              <a:ext uri="{FF2B5EF4-FFF2-40B4-BE49-F238E27FC236}">
                <a16:creationId xmlns:a16="http://schemas.microsoft.com/office/drawing/2014/main" id="{5C4C0528-8A98-DBB9-32D9-CA49B451D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890" y="1820699"/>
            <a:ext cx="5559442" cy="71966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29181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C39F-7DC1-7FAA-EF54-A233257F7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18DA4-5AF4-530F-A6D3-EDBE269E2336}"/>
              </a:ext>
            </a:extLst>
          </p:cNvPr>
          <p:cNvSpPr>
            <a:spLocks noGrp="1"/>
          </p:cNvSpPr>
          <p:nvPr>
            <p:ph type="title"/>
          </p:nvPr>
        </p:nvSpPr>
        <p:spPr>
          <a:xfrm>
            <a:off x="1050102" y="1856320"/>
            <a:ext cx="9465498" cy="2677580"/>
          </a:xfrm>
        </p:spPr>
        <p:txBody>
          <a:bodyPr/>
          <a:lstStyle/>
          <a:p>
            <a:r>
              <a:rPr lang="en-US"/>
              <a:t>Walk-in Refurbish Program</a:t>
            </a:r>
          </a:p>
        </p:txBody>
      </p:sp>
      <p:sp>
        <p:nvSpPr>
          <p:cNvPr id="9" name="Content Placeholder 3">
            <a:extLst>
              <a:ext uri="{FF2B5EF4-FFF2-40B4-BE49-F238E27FC236}">
                <a16:creationId xmlns:a16="http://schemas.microsoft.com/office/drawing/2014/main" id="{F2F04876-E7D6-3876-1E35-603B2E7BDE4C}"/>
              </a:ext>
            </a:extLst>
          </p:cNvPr>
          <p:cNvSpPr txBox="1">
            <a:spLocks/>
          </p:cNvSpPr>
          <p:nvPr/>
        </p:nvSpPr>
        <p:spPr>
          <a:xfrm>
            <a:off x="976799" y="7010982"/>
            <a:ext cx="4673606" cy="469697"/>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a:solidFill>
                  <a:srgbClr val="1C355E"/>
                </a:solidFill>
              </a:rPr>
              <a:t>What Can Be Refurbished??</a:t>
            </a:r>
          </a:p>
        </p:txBody>
      </p:sp>
      <p:sp>
        <p:nvSpPr>
          <p:cNvPr id="10" name="TextBox 9">
            <a:extLst>
              <a:ext uri="{FF2B5EF4-FFF2-40B4-BE49-F238E27FC236}">
                <a16:creationId xmlns:a16="http://schemas.microsoft.com/office/drawing/2014/main" id="{83949781-BE61-CDFE-8055-36BB50FFD48E}"/>
              </a:ext>
            </a:extLst>
          </p:cNvPr>
          <p:cNvSpPr txBox="1"/>
          <p:nvPr/>
        </p:nvSpPr>
        <p:spPr>
          <a:xfrm>
            <a:off x="1047925" y="5291483"/>
            <a:ext cx="8255006" cy="1477328"/>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Restore Instead of Replacing</a:t>
            </a:r>
            <a:r>
              <a:rPr lang="en-US">
                <a:solidFill>
                  <a:srgbClr val="1C355E"/>
                </a:solidFill>
                <a:latin typeface="Poppins" panose="00000500000000000000" pitchFamily="2" charset="0"/>
                <a:cs typeface="Poppins" panose="00000500000000000000" pitchFamily="2" charset="0"/>
              </a:rPr>
              <a:t>– Upgrade your walk-in cooler or freezer without the cost of a full replacement</a:t>
            </a:r>
          </a:p>
          <a:p>
            <a:endParaRPr lang="en-US">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Cost-Effective Solution</a:t>
            </a:r>
            <a:r>
              <a:rPr lang="en-US">
                <a:solidFill>
                  <a:srgbClr val="1C355E"/>
                </a:solidFill>
                <a:latin typeface="Poppins" panose="00000500000000000000" pitchFamily="2" charset="0"/>
                <a:cs typeface="Poppins" panose="00000500000000000000" pitchFamily="2" charset="0"/>
              </a:rPr>
              <a:t>– Extend the life of your equipment while keeping operations running smoothly</a:t>
            </a:r>
          </a:p>
        </p:txBody>
      </p:sp>
      <p:sp>
        <p:nvSpPr>
          <p:cNvPr id="8" name="TextBox 7">
            <a:extLst>
              <a:ext uri="{FF2B5EF4-FFF2-40B4-BE49-F238E27FC236}">
                <a16:creationId xmlns:a16="http://schemas.microsoft.com/office/drawing/2014/main" id="{BC1D43F7-2200-048D-6274-498D2E39FAE2}"/>
              </a:ext>
            </a:extLst>
          </p:cNvPr>
          <p:cNvSpPr txBox="1"/>
          <p:nvPr/>
        </p:nvSpPr>
        <p:spPr>
          <a:xfrm>
            <a:off x="1067520" y="4241512"/>
            <a:ext cx="7836995" cy="584775"/>
          </a:xfrm>
          <a:prstGeom prst="rect">
            <a:avLst/>
          </a:prstGeom>
          <a:noFill/>
        </p:spPr>
        <p:txBody>
          <a:bodyPr wrap="square">
            <a:spAutoFit/>
          </a:bodyPr>
          <a:lstStyle/>
          <a:p>
            <a:r>
              <a:rPr lang="en-US" sz="3200">
                <a:solidFill>
                  <a:srgbClr val="C31824"/>
                </a:solidFill>
                <a:latin typeface="Anantason Expanded Bold" panose="020B0604020202020204" charset="-34"/>
                <a:ea typeface="+mj-ea"/>
                <a:cs typeface="Anantason Expanded Bold" panose="020B0604020202020204" charset="-34"/>
              </a:rPr>
              <a:t>H</a:t>
            </a:r>
            <a:r>
              <a:rPr kumimoji="0" lang="en-US" sz="3200" b="0" i="0" u="none" strike="noStrike" kern="1200" cap="none" spc="0" normalizeH="0" baseline="0" noProof="0" err="1">
                <a:ln>
                  <a:noFill/>
                </a:ln>
                <a:solidFill>
                  <a:srgbClr val="C31824"/>
                </a:solidFill>
                <a:effectLst/>
                <a:uLnTx/>
                <a:uFillTx/>
                <a:latin typeface="Anantason Expanded Bold" panose="020B0604020202020204" charset="-34"/>
                <a:ea typeface="+mj-ea"/>
                <a:cs typeface="Anantason Expanded Bold" panose="020B0604020202020204" charset="-34"/>
              </a:rPr>
              <a:t>ave</a:t>
            </a:r>
            <a:r>
              <a:rPr kumimoji="0" lang="en-US" sz="3200" b="0" i="0" u="none" strike="noStrike" kern="1200" cap="none" spc="0" normalizeH="0" baseline="0" noProof="0">
                <a:ln>
                  <a:noFill/>
                </a:ln>
                <a:solidFill>
                  <a:srgbClr val="C31824"/>
                </a:solidFill>
                <a:effectLst/>
                <a:uLnTx/>
                <a:uFillTx/>
                <a:latin typeface="Anantason Expanded Bold" panose="020B0604020202020204" charset="-34"/>
                <a:ea typeface="+mj-ea"/>
                <a:cs typeface="Anantason Expanded Bold" panose="020B0604020202020204" charset="-34"/>
              </a:rPr>
              <a:t> a rusted or delaminated floor?</a:t>
            </a:r>
            <a:endParaRPr lang="en-US"/>
          </a:p>
        </p:txBody>
      </p:sp>
      <p:pic>
        <p:nvPicPr>
          <p:cNvPr id="11" name="Picture 10">
            <a:extLst>
              <a:ext uri="{FF2B5EF4-FFF2-40B4-BE49-F238E27FC236}">
                <a16:creationId xmlns:a16="http://schemas.microsoft.com/office/drawing/2014/main" id="{8EA489AF-319A-2EF4-717B-0CFC8B235D22}"/>
              </a:ext>
            </a:extLst>
          </p:cNvPr>
          <p:cNvPicPr>
            <a:picLocks noChangeAspect="1"/>
          </p:cNvPicPr>
          <p:nvPr/>
        </p:nvPicPr>
        <p:blipFill>
          <a:blip r:embed="rId2"/>
          <a:stretch>
            <a:fillRect/>
          </a:stretch>
        </p:blipFill>
        <p:spPr>
          <a:xfrm>
            <a:off x="9525000" y="1945719"/>
            <a:ext cx="8636385" cy="5540596"/>
          </a:xfrm>
          <a:prstGeom prst="rect">
            <a:avLst/>
          </a:prstGeom>
        </p:spPr>
      </p:pic>
      <p:pic>
        <p:nvPicPr>
          <p:cNvPr id="12" name="Picture 11" descr="A red and black rectangular object with lines&#10;&#10;Description automatically generated">
            <a:extLst>
              <a:ext uri="{FF2B5EF4-FFF2-40B4-BE49-F238E27FC236}">
                <a16:creationId xmlns:a16="http://schemas.microsoft.com/office/drawing/2014/main" id="{6A559F50-6377-0137-968A-599F42F66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520" y="7625628"/>
            <a:ext cx="914400" cy="914400"/>
          </a:xfrm>
          <a:prstGeom prst="rect">
            <a:avLst/>
          </a:prstGeom>
        </p:spPr>
      </p:pic>
      <p:pic>
        <p:nvPicPr>
          <p:cNvPr id="13" name="Picture 12" descr="A red line drawing of a pencil and ruler&#10;&#10;Description automatically generated">
            <a:extLst>
              <a:ext uri="{FF2B5EF4-FFF2-40B4-BE49-F238E27FC236}">
                <a16:creationId xmlns:a16="http://schemas.microsoft.com/office/drawing/2014/main" id="{BCE16C07-824B-9295-5A2B-3584A240B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320" y="7638123"/>
            <a:ext cx="914401" cy="914401"/>
          </a:xfrm>
          <a:prstGeom prst="rect">
            <a:avLst/>
          </a:prstGeom>
        </p:spPr>
      </p:pic>
      <p:sp>
        <p:nvSpPr>
          <p:cNvPr id="15" name="TextBox 14">
            <a:extLst>
              <a:ext uri="{FF2B5EF4-FFF2-40B4-BE49-F238E27FC236}">
                <a16:creationId xmlns:a16="http://schemas.microsoft.com/office/drawing/2014/main" id="{F635C396-B3D5-CF53-D406-14D132C5E93B}"/>
              </a:ext>
            </a:extLst>
          </p:cNvPr>
          <p:cNvSpPr txBox="1"/>
          <p:nvPr/>
        </p:nvSpPr>
        <p:spPr>
          <a:xfrm>
            <a:off x="2122346" y="7767056"/>
            <a:ext cx="2115365" cy="707886"/>
          </a:xfrm>
          <a:prstGeom prst="rect">
            <a:avLst/>
          </a:prstGeom>
          <a:noFill/>
        </p:spPr>
        <p:txBody>
          <a:bodyPr wrap="square" rtlCol="0">
            <a:spAutoFit/>
          </a:bodyPr>
          <a:lstStyle/>
          <a:p>
            <a:r>
              <a:rPr lang="en-US" sz="4000" b="1">
                <a:solidFill>
                  <a:srgbClr val="C31824"/>
                </a:solidFill>
                <a:latin typeface="Poppins" panose="00000500000000000000" pitchFamily="2" charset="0"/>
                <a:cs typeface="Poppins" panose="00000500000000000000" pitchFamily="2" charset="0"/>
              </a:rPr>
              <a:t>DOORS</a:t>
            </a:r>
          </a:p>
        </p:txBody>
      </p:sp>
      <p:sp>
        <p:nvSpPr>
          <p:cNvPr id="16" name="TextBox 15">
            <a:extLst>
              <a:ext uri="{FF2B5EF4-FFF2-40B4-BE49-F238E27FC236}">
                <a16:creationId xmlns:a16="http://schemas.microsoft.com/office/drawing/2014/main" id="{612BE59A-7105-06F3-5E45-99BE48F8819C}"/>
              </a:ext>
            </a:extLst>
          </p:cNvPr>
          <p:cNvSpPr txBox="1"/>
          <p:nvPr/>
        </p:nvSpPr>
        <p:spPr>
          <a:xfrm>
            <a:off x="5517330" y="7754560"/>
            <a:ext cx="2149192" cy="707886"/>
          </a:xfrm>
          <a:prstGeom prst="rect">
            <a:avLst/>
          </a:prstGeom>
          <a:noFill/>
        </p:spPr>
        <p:txBody>
          <a:bodyPr wrap="square" rtlCol="0">
            <a:spAutoFit/>
          </a:bodyPr>
          <a:lstStyle/>
          <a:p>
            <a:r>
              <a:rPr lang="en-US" sz="4000" b="1">
                <a:solidFill>
                  <a:srgbClr val="C31824"/>
                </a:solidFill>
                <a:latin typeface="Poppins" panose="00000500000000000000" pitchFamily="2" charset="0"/>
                <a:cs typeface="Poppins" panose="00000500000000000000" pitchFamily="2" charset="0"/>
              </a:rPr>
              <a:t>FLOORS</a:t>
            </a:r>
          </a:p>
        </p:txBody>
      </p:sp>
      <p:sp>
        <p:nvSpPr>
          <p:cNvPr id="17" name="TextBox 16">
            <a:extLst>
              <a:ext uri="{FF2B5EF4-FFF2-40B4-BE49-F238E27FC236}">
                <a16:creationId xmlns:a16="http://schemas.microsoft.com/office/drawing/2014/main" id="{96F8CE60-1139-87C6-EC53-D96B82B50A61}"/>
              </a:ext>
            </a:extLst>
          </p:cNvPr>
          <p:cNvSpPr txBox="1"/>
          <p:nvPr/>
        </p:nvSpPr>
        <p:spPr>
          <a:xfrm>
            <a:off x="8729896" y="7741380"/>
            <a:ext cx="4334853" cy="707886"/>
          </a:xfrm>
          <a:prstGeom prst="rect">
            <a:avLst/>
          </a:prstGeom>
          <a:noFill/>
        </p:spPr>
        <p:txBody>
          <a:bodyPr wrap="square" rtlCol="0">
            <a:spAutoFit/>
          </a:bodyPr>
          <a:lstStyle/>
          <a:p>
            <a:r>
              <a:rPr lang="en-US" sz="4000" b="1">
                <a:solidFill>
                  <a:srgbClr val="C31824"/>
                </a:solidFill>
                <a:latin typeface="Poppins" panose="00000500000000000000" pitchFamily="2" charset="0"/>
                <a:cs typeface="Poppins" panose="00000500000000000000" pitchFamily="2" charset="0"/>
              </a:rPr>
              <a:t>REFRIGERATION</a:t>
            </a:r>
          </a:p>
        </p:txBody>
      </p:sp>
      <p:sp>
        <p:nvSpPr>
          <p:cNvPr id="18" name="TextBox 17">
            <a:extLst>
              <a:ext uri="{FF2B5EF4-FFF2-40B4-BE49-F238E27FC236}">
                <a16:creationId xmlns:a16="http://schemas.microsoft.com/office/drawing/2014/main" id="{764130FE-7BEA-73E8-A320-B42849FD0F05}"/>
              </a:ext>
            </a:extLst>
          </p:cNvPr>
          <p:cNvSpPr txBox="1"/>
          <p:nvPr/>
        </p:nvSpPr>
        <p:spPr>
          <a:xfrm rot="10800000" flipV="1">
            <a:off x="12649200" y="8341281"/>
            <a:ext cx="5315448" cy="1754326"/>
          </a:xfrm>
          <a:prstGeom prst="rect">
            <a:avLst/>
          </a:prstGeom>
          <a:noFill/>
        </p:spPr>
        <p:txBody>
          <a:bodyPr wrap="square" rtlCol="0">
            <a:spAutoFit/>
          </a:bodyPr>
          <a:lstStyle/>
          <a:p>
            <a:r>
              <a:rPr lang="en-US" b="1" i="0">
                <a:solidFill>
                  <a:srgbClr val="1B365D"/>
                </a:solidFill>
                <a:effectLst/>
                <a:latin typeface="Open Sans" panose="020B0606030504020204" pitchFamily="34" charset="0"/>
              </a:rPr>
              <a:t>AIM’s Refurbish Program helps you invest in your business’s future without breaking the bank. It’s the perfect balance of affordability and functionality, ensuring your walk-in cooler or freezer meets your needs for years to come.</a:t>
            </a:r>
            <a:endParaRPr lang="en-US"/>
          </a:p>
        </p:txBody>
      </p:sp>
      <p:pic>
        <p:nvPicPr>
          <p:cNvPr id="3" name="Picture 2" descr="A red line art of a briefcase&#10;&#10;Description automatically generated">
            <a:extLst>
              <a:ext uri="{FF2B5EF4-FFF2-40B4-BE49-F238E27FC236}">
                <a16:creationId xmlns:a16="http://schemas.microsoft.com/office/drawing/2014/main" id="{E8015FC4-C413-5D50-A059-170095BE5F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154" y="7366772"/>
            <a:ext cx="1432111" cy="1432111"/>
          </a:xfrm>
          <a:prstGeom prst="rect">
            <a:avLst/>
          </a:prstGeom>
        </p:spPr>
      </p:pic>
    </p:spTree>
    <p:extLst>
      <p:ext uri="{BB962C8B-B14F-4D97-AF65-F5344CB8AC3E}">
        <p14:creationId xmlns:p14="http://schemas.microsoft.com/office/powerpoint/2010/main" val="267962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27EF2-3461-7A6D-312B-CC572E0D1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7C6A1-341D-253F-3CD9-81CE542410B3}"/>
              </a:ext>
            </a:extLst>
          </p:cNvPr>
          <p:cNvSpPr>
            <a:spLocks noGrp="1"/>
          </p:cNvSpPr>
          <p:nvPr>
            <p:ph type="title"/>
          </p:nvPr>
        </p:nvSpPr>
        <p:spPr>
          <a:xfrm>
            <a:off x="1050102" y="1856320"/>
            <a:ext cx="9770298" cy="2921428"/>
          </a:xfrm>
        </p:spPr>
        <p:txBody>
          <a:bodyPr/>
          <a:lstStyle/>
          <a:p>
            <a:r>
              <a:rPr lang="en-US"/>
              <a:t>Nationwide Drugstore Chain Refurbishment Project</a:t>
            </a:r>
          </a:p>
        </p:txBody>
      </p:sp>
      <p:sp>
        <p:nvSpPr>
          <p:cNvPr id="9" name="Content Placeholder 3">
            <a:extLst>
              <a:ext uri="{FF2B5EF4-FFF2-40B4-BE49-F238E27FC236}">
                <a16:creationId xmlns:a16="http://schemas.microsoft.com/office/drawing/2014/main" id="{103FE844-9E42-C8D0-C6E4-C309E1B9FD45}"/>
              </a:ext>
            </a:extLst>
          </p:cNvPr>
          <p:cNvSpPr txBox="1">
            <a:spLocks/>
          </p:cNvSpPr>
          <p:nvPr/>
        </p:nvSpPr>
        <p:spPr>
          <a:xfrm>
            <a:off x="1041394" y="5274404"/>
            <a:ext cx="11391700" cy="469697"/>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a:solidFill>
                  <a:srgbClr val="1C355E"/>
                </a:solidFill>
              </a:rPr>
              <a:t>Project Overview</a:t>
            </a:r>
          </a:p>
        </p:txBody>
      </p:sp>
      <p:sp>
        <p:nvSpPr>
          <p:cNvPr id="10" name="TextBox 9">
            <a:extLst>
              <a:ext uri="{FF2B5EF4-FFF2-40B4-BE49-F238E27FC236}">
                <a16:creationId xmlns:a16="http://schemas.microsoft.com/office/drawing/2014/main" id="{7C6E5F0A-8006-C530-586B-7DA8101583FC}"/>
              </a:ext>
            </a:extLst>
          </p:cNvPr>
          <p:cNvSpPr txBox="1"/>
          <p:nvPr/>
        </p:nvSpPr>
        <p:spPr>
          <a:xfrm>
            <a:off x="1050102" y="5843229"/>
            <a:ext cx="8255006" cy="2308324"/>
          </a:xfrm>
          <a:prstGeom prst="rect">
            <a:avLst/>
          </a:prstGeom>
          <a:noFill/>
        </p:spPr>
        <p:txBody>
          <a:bodyPr wrap="square" rtlCol="0">
            <a:spAutoFit/>
          </a:bodyPr>
          <a:lstStyle/>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685 Locations</a:t>
            </a:r>
            <a:r>
              <a:rPr lang="en-US">
                <a:solidFill>
                  <a:srgbClr val="1C355E"/>
                </a:solidFill>
                <a:latin typeface="Poppins" panose="00000500000000000000" pitchFamily="2" charset="0"/>
                <a:cs typeface="Poppins" panose="00000500000000000000" pitchFamily="2" charset="0"/>
              </a:rPr>
              <a:t>– Large-scale commercial cooler refurbishment across the U.S.</a:t>
            </a:r>
          </a:p>
          <a:p>
            <a:pPr marL="285750" indent="-285750">
              <a:buFont typeface="Arial" panose="020B0604020202020204" pitchFamily="34" charset="0"/>
              <a:buChar char="•"/>
            </a:pPr>
            <a:endParaRPr lang="en-US">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Cooler Door &amp; Electrical Upgrades </a:t>
            </a:r>
            <a:r>
              <a:rPr lang="en-US">
                <a:solidFill>
                  <a:srgbClr val="1C355E"/>
                </a:solidFill>
                <a:latin typeface="Poppins" panose="00000500000000000000" pitchFamily="2" charset="0"/>
                <a:cs typeface="Poppins" panose="00000500000000000000" pitchFamily="2" charset="0"/>
              </a:rPr>
              <a:t>– Replacing existing components for enhanced durability and performance</a:t>
            </a:r>
          </a:p>
          <a:p>
            <a:pPr marL="285750" indent="-285750">
              <a:buFont typeface="Arial" panose="020B0604020202020204" pitchFamily="34" charset="0"/>
              <a:buChar char="•"/>
            </a:pPr>
            <a:endParaRPr lang="en-US">
              <a:solidFill>
                <a:srgbClr val="1C355E"/>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a:solidFill>
                  <a:srgbClr val="1C355E"/>
                </a:solidFill>
                <a:latin typeface="Poppins" panose="00000500000000000000" pitchFamily="2" charset="0"/>
                <a:cs typeface="Poppins" panose="00000500000000000000" pitchFamily="2" charset="0"/>
              </a:rPr>
              <a:t>Efficient Installations</a:t>
            </a:r>
            <a:r>
              <a:rPr lang="en-US">
                <a:solidFill>
                  <a:srgbClr val="1C355E"/>
                </a:solidFill>
                <a:latin typeface="Poppins" panose="00000500000000000000" pitchFamily="2" charset="0"/>
                <a:cs typeface="Poppins" panose="00000500000000000000" pitchFamily="2" charset="0"/>
              </a:rPr>
              <a:t>– Each location required 14-16 doors, completed in just three hours per store!</a:t>
            </a:r>
          </a:p>
        </p:txBody>
      </p:sp>
      <p:pic>
        <p:nvPicPr>
          <p:cNvPr id="8" name="Picture 7">
            <a:extLst>
              <a:ext uri="{FF2B5EF4-FFF2-40B4-BE49-F238E27FC236}">
                <a16:creationId xmlns:a16="http://schemas.microsoft.com/office/drawing/2014/main" id="{C30BF0AE-9853-80C0-9642-D3848C7C59A9}"/>
              </a:ext>
            </a:extLst>
          </p:cNvPr>
          <p:cNvPicPr>
            <a:picLocks noChangeAspect="1"/>
          </p:cNvPicPr>
          <p:nvPr/>
        </p:nvPicPr>
        <p:blipFill>
          <a:blip r:embed="rId2"/>
          <a:srcRect l="246" t="23496" r="629" b="15857"/>
          <a:stretch/>
        </p:blipFill>
        <p:spPr>
          <a:xfrm>
            <a:off x="11262360" y="679269"/>
            <a:ext cx="5573485" cy="4458788"/>
          </a:xfrm>
          <a:prstGeom prst="rect">
            <a:avLst/>
          </a:prstGeom>
        </p:spPr>
      </p:pic>
      <p:pic>
        <p:nvPicPr>
          <p:cNvPr id="6" name="Picture 5">
            <a:extLst>
              <a:ext uri="{FF2B5EF4-FFF2-40B4-BE49-F238E27FC236}">
                <a16:creationId xmlns:a16="http://schemas.microsoft.com/office/drawing/2014/main" id="{090AFD08-76BF-9033-A4DA-38C7956BFC7D}"/>
              </a:ext>
            </a:extLst>
          </p:cNvPr>
          <p:cNvPicPr>
            <a:picLocks noChangeAspect="1"/>
          </p:cNvPicPr>
          <p:nvPr/>
        </p:nvPicPr>
        <p:blipFill>
          <a:blip r:embed="rId3"/>
          <a:stretch>
            <a:fillRect/>
          </a:stretch>
        </p:blipFill>
        <p:spPr>
          <a:xfrm>
            <a:off x="9734005" y="5274404"/>
            <a:ext cx="7086600" cy="3374571"/>
          </a:xfrm>
          <a:prstGeom prst="rect">
            <a:avLst/>
          </a:prstGeom>
        </p:spPr>
      </p:pic>
    </p:spTree>
    <p:extLst>
      <p:ext uri="{BB962C8B-B14F-4D97-AF65-F5344CB8AC3E}">
        <p14:creationId xmlns:p14="http://schemas.microsoft.com/office/powerpoint/2010/main" val="2502534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877</Words>
  <Application>Microsoft Macintosh PowerPoint</Application>
  <PresentationFormat>Custom</PresentationFormat>
  <Paragraphs>143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Anantason Expanded Bold</vt:lpstr>
      <vt:lpstr>Myriad pro</vt:lpstr>
      <vt:lpstr>Open Sans</vt:lpstr>
      <vt:lpstr>Poppins</vt:lpstr>
      <vt:lpstr>Poppins Bold</vt:lpstr>
      <vt:lpstr>Segoe UI Semibold</vt:lpstr>
      <vt:lpstr>Office Theme</vt:lpstr>
      <vt:lpstr>ON TARGET INSTALLS</vt:lpstr>
      <vt:lpstr>THE AIM DIFFERENCE</vt:lpstr>
      <vt:lpstr>PowerPoint Presentation</vt:lpstr>
      <vt:lpstr>INSTALLATION SERVICES</vt:lpstr>
      <vt:lpstr>PROJECT UPDATES OUR PROVEN PROCESS</vt:lpstr>
      <vt:lpstr>Single Piece Replacement Equipment Installs</vt:lpstr>
      <vt:lpstr>PowerPoint Presentation</vt:lpstr>
      <vt:lpstr>Walk-in Refurbish Program</vt:lpstr>
      <vt:lpstr>Nationwide Drugstore Chain Refurbishment Project</vt:lpstr>
      <vt:lpstr>On Target with AIM Problem / Solution</vt:lpstr>
      <vt:lpstr>Out-of-State Installs? AIM Has You Covered!</vt:lpstr>
      <vt:lpstr>PROJECT MANAGEMENT TEAM</vt:lpstr>
      <vt:lpstr>WHERE IS OUR TEAM?</vt:lpstr>
      <vt:lpstr>AIM CUSTOMERS</vt:lpstr>
      <vt:lpstr>HOW CAN WE WORK WITH ONE ANOTHER?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 PPT</dc:title>
  <dc:creator>Samantha Webster</dc:creator>
  <cp:lastModifiedBy>Jenna Rizzo</cp:lastModifiedBy>
  <cp:revision>1</cp:revision>
  <dcterms:created xsi:type="dcterms:W3CDTF">2006-08-16T00:00:00Z</dcterms:created>
  <dcterms:modified xsi:type="dcterms:W3CDTF">2025-12-04T16:42:36Z</dcterms:modified>
  <dc:identifier>DAFvdME46OI</dc:identifier>
</cp:coreProperties>
</file>