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69" r:id="rId3"/>
    <p:sldId id="273" r:id="rId4"/>
    <p:sldId id="258" r:id="rId5"/>
    <p:sldId id="274" r:id="rId6"/>
    <p:sldId id="276" r:id="rId7"/>
    <p:sldId id="257" r:id="rId8"/>
    <p:sldId id="259" r:id="rId9"/>
    <p:sldId id="266" r:id="rId10"/>
    <p:sldId id="265" r:id="rId11"/>
    <p:sldId id="264" r:id="rId12"/>
    <p:sldId id="268" r:id="rId13"/>
    <p:sldId id="267" r:id="rId14"/>
    <p:sldId id="272" r:id="rId15"/>
    <p:sldId id="260" r:id="rId16"/>
    <p:sldId id="261" r:id="rId17"/>
    <p:sldId id="262" r:id="rId18"/>
    <p:sldId id="263"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65D"/>
    <a:srgbClr val="C10F1B"/>
    <a:srgbClr val="274D78"/>
    <a:srgbClr val="7595B4"/>
    <a:srgbClr val="64A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B4FAC-0C2B-47C0-887C-5E3A8CA06CC6}" v="1" dt="2024-07-15T19:56:11.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53" autoAdjust="0"/>
    <p:restoredTop sz="85085" autoAdjust="0"/>
  </p:normalViewPr>
  <p:slideViewPr>
    <p:cSldViewPr snapToGrid="0">
      <p:cViewPr varScale="1">
        <p:scale>
          <a:sx n="134" d="100"/>
          <a:sy n="134" d="100"/>
        </p:scale>
        <p:origin x="1194" y="138"/>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Bair" userId="99cedba1-da2b-4da7-9208-b9e7f3495f94" providerId="ADAL" clId="{7277DCB4-6936-4F20-B26D-30BB2B45E51D}"/>
    <pc:docChg chg="undo redo custSel modSld">
      <pc:chgData name="Grace Bair" userId="99cedba1-da2b-4da7-9208-b9e7f3495f94" providerId="ADAL" clId="{7277DCB4-6936-4F20-B26D-30BB2B45E51D}" dt="2024-05-22T20:37:47.168" v="63" actId="166"/>
      <pc:docMkLst>
        <pc:docMk/>
      </pc:docMkLst>
      <pc:sldChg chg="addSp delSp modSp mod">
        <pc:chgData name="Grace Bair" userId="99cedba1-da2b-4da7-9208-b9e7f3495f94" providerId="ADAL" clId="{7277DCB4-6936-4F20-B26D-30BB2B45E51D}" dt="2024-05-22T20:26:33.419" v="9" actId="1076"/>
        <pc:sldMkLst>
          <pc:docMk/>
          <pc:sldMk cId="2912149940" sldId="257"/>
        </pc:sldMkLst>
        <pc:picChg chg="del">
          <ac:chgData name="Grace Bair" userId="99cedba1-da2b-4da7-9208-b9e7f3495f94" providerId="ADAL" clId="{7277DCB4-6936-4F20-B26D-30BB2B45E51D}" dt="2024-05-22T20:26:02.947" v="0" actId="21"/>
          <ac:picMkLst>
            <pc:docMk/>
            <pc:sldMk cId="2912149940" sldId="257"/>
            <ac:picMk id="4" creationId="{9A0E05B1-79A7-AB0D-3336-1F359F071064}"/>
          </ac:picMkLst>
        </pc:picChg>
        <pc:picChg chg="add mod">
          <ac:chgData name="Grace Bair" userId="99cedba1-da2b-4da7-9208-b9e7f3495f94" providerId="ADAL" clId="{7277DCB4-6936-4F20-B26D-30BB2B45E51D}" dt="2024-05-22T20:26:33.419" v="9" actId="1076"/>
          <ac:picMkLst>
            <pc:docMk/>
            <pc:sldMk cId="2912149940" sldId="257"/>
            <ac:picMk id="5" creationId="{AADA593C-1DD2-7F30-28F3-9630D39AF904}"/>
          </ac:picMkLst>
        </pc:picChg>
      </pc:sldChg>
      <pc:sldChg chg="addSp modSp mod">
        <pc:chgData name="Grace Bair" userId="99cedba1-da2b-4da7-9208-b9e7f3495f94" providerId="ADAL" clId="{7277DCB4-6936-4F20-B26D-30BB2B45E51D}" dt="2024-05-22T20:37:47.168" v="63" actId="166"/>
        <pc:sldMkLst>
          <pc:docMk/>
          <pc:sldMk cId="2234454777" sldId="272"/>
        </pc:sldMkLst>
        <pc:spChg chg="mod">
          <ac:chgData name="Grace Bair" userId="99cedba1-da2b-4da7-9208-b9e7f3495f94" providerId="ADAL" clId="{7277DCB4-6936-4F20-B26D-30BB2B45E51D}" dt="2024-05-22T20:36:16.594" v="44" actId="164"/>
          <ac:spMkLst>
            <pc:docMk/>
            <pc:sldMk cId="2234454777" sldId="272"/>
            <ac:spMk id="2" creationId="{3C8F3625-23B5-B02B-344D-F2E130CA4089}"/>
          </ac:spMkLst>
        </pc:spChg>
        <pc:spChg chg="mod">
          <ac:chgData name="Grace Bair" userId="99cedba1-da2b-4da7-9208-b9e7f3495f94" providerId="ADAL" clId="{7277DCB4-6936-4F20-B26D-30BB2B45E51D}" dt="2024-05-22T20:36:52.916" v="55" actId="1076"/>
          <ac:spMkLst>
            <pc:docMk/>
            <pc:sldMk cId="2234454777" sldId="272"/>
            <ac:spMk id="4" creationId="{1131EDE6-4803-44EB-13DD-8EBC51A679A1}"/>
          </ac:spMkLst>
        </pc:spChg>
        <pc:spChg chg="mod">
          <ac:chgData name="Grace Bair" userId="99cedba1-da2b-4da7-9208-b9e7f3495f94" providerId="ADAL" clId="{7277DCB4-6936-4F20-B26D-30BB2B45E51D}" dt="2024-05-22T20:36:16.594" v="44" actId="164"/>
          <ac:spMkLst>
            <pc:docMk/>
            <pc:sldMk cId="2234454777" sldId="272"/>
            <ac:spMk id="5" creationId="{778C0DE9-4425-DB68-FB5C-B5EA61866DF5}"/>
          </ac:spMkLst>
        </pc:spChg>
        <pc:spChg chg="mod">
          <ac:chgData name="Grace Bair" userId="99cedba1-da2b-4da7-9208-b9e7f3495f94" providerId="ADAL" clId="{7277DCB4-6936-4F20-B26D-30BB2B45E51D}" dt="2024-05-22T20:36:16.594" v="44" actId="164"/>
          <ac:spMkLst>
            <pc:docMk/>
            <pc:sldMk cId="2234454777" sldId="272"/>
            <ac:spMk id="7" creationId="{B0C8E7FF-B910-5042-21E7-D5C7D8F35E8A}"/>
          </ac:spMkLst>
        </pc:spChg>
        <pc:spChg chg="mod ord">
          <ac:chgData name="Grace Bair" userId="99cedba1-da2b-4da7-9208-b9e7f3495f94" providerId="ADAL" clId="{7277DCB4-6936-4F20-B26D-30BB2B45E51D}" dt="2024-05-22T20:36:59.964" v="58" actId="167"/>
          <ac:spMkLst>
            <pc:docMk/>
            <pc:sldMk cId="2234454777" sldId="272"/>
            <ac:spMk id="9" creationId="{1C3661E5-391A-7599-6435-487744B8C1FA}"/>
          </ac:spMkLst>
        </pc:spChg>
        <pc:spChg chg="mod">
          <ac:chgData name="Grace Bair" userId="99cedba1-da2b-4da7-9208-b9e7f3495f94" providerId="ADAL" clId="{7277DCB4-6936-4F20-B26D-30BB2B45E51D}" dt="2024-05-22T20:36:16.594" v="44" actId="164"/>
          <ac:spMkLst>
            <pc:docMk/>
            <pc:sldMk cId="2234454777" sldId="272"/>
            <ac:spMk id="12" creationId="{D37ECCB3-5D8C-FF39-9B49-BECBEC7D644B}"/>
          </ac:spMkLst>
        </pc:spChg>
        <pc:spChg chg="mod">
          <ac:chgData name="Grace Bair" userId="99cedba1-da2b-4da7-9208-b9e7f3495f94" providerId="ADAL" clId="{7277DCB4-6936-4F20-B26D-30BB2B45E51D}" dt="2024-05-22T20:36:16.594" v="44" actId="164"/>
          <ac:spMkLst>
            <pc:docMk/>
            <pc:sldMk cId="2234454777" sldId="272"/>
            <ac:spMk id="13" creationId="{4BBF2433-30DB-EAD0-611B-5E8AF0A28995}"/>
          </ac:spMkLst>
        </pc:spChg>
        <pc:spChg chg="mod">
          <ac:chgData name="Grace Bair" userId="99cedba1-da2b-4da7-9208-b9e7f3495f94" providerId="ADAL" clId="{7277DCB4-6936-4F20-B26D-30BB2B45E51D}" dt="2024-05-22T20:36:16.594" v="44" actId="164"/>
          <ac:spMkLst>
            <pc:docMk/>
            <pc:sldMk cId="2234454777" sldId="272"/>
            <ac:spMk id="15" creationId="{845ABB8B-8792-B5F1-87A1-470318683FD3}"/>
          </ac:spMkLst>
        </pc:spChg>
        <pc:spChg chg="mod">
          <ac:chgData name="Grace Bair" userId="99cedba1-da2b-4da7-9208-b9e7f3495f94" providerId="ADAL" clId="{7277DCB4-6936-4F20-B26D-30BB2B45E51D}" dt="2024-05-22T20:36:16.594" v="44" actId="164"/>
          <ac:spMkLst>
            <pc:docMk/>
            <pc:sldMk cId="2234454777" sldId="272"/>
            <ac:spMk id="16" creationId="{7FB7E589-418E-4A65-4784-DA8390ABF13A}"/>
          </ac:spMkLst>
        </pc:spChg>
        <pc:spChg chg="mod">
          <ac:chgData name="Grace Bair" userId="99cedba1-da2b-4da7-9208-b9e7f3495f94" providerId="ADAL" clId="{7277DCB4-6936-4F20-B26D-30BB2B45E51D}" dt="2024-05-22T20:36:16.594" v="44" actId="164"/>
          <ac:spMkLst>
            <pc:docMk/>
            <pc:sldMk cId="2234454777" sldId="272"/>
            <ac:spMk id="18" creationId="{73D83A84-36E6-B1AA-56CF-D372984B28D2}"/>
          </ac:spMkLst>
        </pc:spChg>
        <pc:spChg chg="mod">
          <ac:chgData name="Grace Bair" userId="99cedba1-da2b-4da7-9208-b9e7f3495f94" providerId="ADAL" clId="{7277DCB4-6936-4F20-B26D-30BB2B45E51D}" dt="2024-05-22T20:36:16.594" v="44" actId="164"/>
          <ac:spMkLst>
            <pc:docMk/>
            <pc:sldMk cId="2234454777" sldId="272"/>
            <ac:spMk id="19" creationId="{699D4E95-18BA-8226-BE80-DF98D96968F8}"/>
          </ac:spMkLst>
        </pc:spChg>
        <pc:spChg chg="mod">
          <ac:chgData name="Grace Bair" userId="99cedba1-da2b-4da7-9208-b9e7f3495f94" providerId="ADAL" clId="{7277DCB4-6936-4F20-B26D-30BB2B45E51D}" dt="2024-05-22T20:36:16.594" v="44" actId="164"/>
          <ac:spMkLst>
            <pc:docMk/>
            <pc:sldMk cId="2234454777" sldId="272"/>
            <ac:spMk id="21" creationId="{5F040C3A-C8EF-FD61-6CDA-0C46CDC05282}"/>
          </ac:spMkLst>
        </pc:spChg>
        <pc:spChg chg="mod">
          <ac:chgData name="Grace Bair" userId="99cedba1-da2b-4da7-9208-b9e7f3495f94" providerId="ADAL" clId="{7277DCB4-6936-4F20-B26D-30BB2B45E51D}" dt="2024-05-22T20:36:16.594" v="44" actId="164"/>
          <ac:spMkLst>
            <pc:docMk/>
            <pc:sldMk cId="2234454777" sldId="272"/>
            <ac:spMk id="22" creationId="{09A3B2D7-7531-E358-1139-85B5419F55A8}"/>
          </ac:spMkLst>
        </pc:spChg>
        <pc:spChg chg="mod">
          <ac:chgData name="Grace Bair" userId="99cedba1-da2b-4da7-9208-b9e7f3495f94" providerId="ADAL" clId="{7277DCB4-6936-4F20-B26D-30BB2B45E51D}" dt="2024-05-22T20:36:16.594" v="44" actId="164"/>
          <ac:spMkLst>
            <pc:docMk/>
            <pc:sldMk cId="2234454777" sldId="272"/>
            <ac:spMk id="24" creationId="{61133D56-645A-E09F-87F6-D61ED20597EE}"/>
          </ac:spMkLst>
        </pc:spChg>
        <pc:spChg chg="mod">
          <ac:chgData name="Grace Bair" userId="99cedba1-da2b-4da7-9208-b9e7f3495f94" providerId="ADAL" clId="{7277DCB4-6936-4F20-B26D-30BB2B45E51D}" dt="2024-05-22T20:36:16.594" v="44" actId="164"/>
          <ac:spMkLst>
            <pc:docMk/>
            <pc:sldMk cId="2234454777" sldId="272"/>
            <ac:spMk id="25" creationId="{4ECB5D7D-7E61-5519-DE9E-D180DB9C5881}"/>
          </ac:spMkLst>
        </pc:spChg>
        <pc:spChg chg="mod">
          <ac:chgData name="Grace Bair" userId="99cedba1-da2b-4da7-9208-b9e7f3495f94" providerId="ADAL" clId="{7277DCB4-6936-4F20-B26D-30BB2B45E51D}" dt="2024-05-22T20:36:16.594" v="44" actId="164"/>
          <ac:spMkLst>
            <pc:docMk/>
            <pc:sldMk cId="2234454777" sldId="272"/>
            <ac:spMk id="27" creationId="{4B382E58-E9EC-EC94-2896-59398BAF9C37}"/>
          </ac:spMkLst>
        </pc:spChg>
        <pc:spChg chg="mod ord">
          <ac:chgData name="Grace Bair" userId="99cedba1-da2b-4da7-9208-b9e7f3495f94" providerId="ADAL" clId="{7277DCB4-6936-4F20-B26D-30BB2B45E51D}" dt="2024-05-22T20:37:09.228" v="59" actId="166"/>
          <ac:spMkLst>
            <pc:docMk/>
            <pc:sldMk cId="2234454777" sldId="272"/>
            <ac:spMk id="28" creationId="{D1A048DA-039F-99C2-7C56-8186735715E9}"/>
          </ac:spMkLst>
        </pc:spChg>
        <pc:spChg chg="mod">
          <ac:chgData name="Grace Bair" userId="99cedba1-da2b-4da7-9208-b9e7f3495f94" providerId="ADAL" clId="{7277DCB4-6936-4F20-B26D-30BB2B45E51D}" dt="2024-05-22T20:36:16.594" v="44" actId="164"/>
          <ac:spMkLst>
            <pc:docMk/>
            <pc:sldMk cId="2234454777" sldId="272"/>
            <ac:spMk id="33" creationId="{9D289576-EAEF-1755-6F38-98B067EF6408}"/>
          </ac:spMkLst>
        </pc:spChg>
        <pc:spChg chg="mod">
          <ac:chgData name="Grace Bair" userId="99cedba1-da2b-4da7-9208-b9e7f3495f94" providerId="ADAL" clId="{7277DCB4-6936-4F20-B26D-30BB2B45E51D}" dt="2024-05-22T20:36:16.594" v="44" actId="164"/>
          <ac:spMkLst>
            <pc:docMk/>
            <pc:sldMk cId="2234454777" sldId="272"/>
            <ac:spMk id="36" creationId="{E60FF9EC-6FF9-7BEB-FECC-FBC02BBFDE89}"/>
          </ac:spMkLst>
        </pc:spChg>
        <pc:spChg chg="mod">
          <ac:chgData name="Grace Bair" userId="99cedba1-da2b-4da7-9208-b9e7f3495f94" providerId="ADAL" clId="{7277DCB4-6936-4F20-B26D-30BB2B45E51D}" dt="2024-05-22T20:36:16.594" v="44" actId="164"/>
          <ac:spMkLst>
            <pc:docMk/>
            <pc:sldMk cId="2234454777" sldId="272"/>
            <ac:spMk id="39" creationId="{E15E3590-3E89-24D6-A648-7BD5C2915771}"/>
          </ac:spMkLst>
        </pc:spChg>
        <pc:spChg chg="mod">
          <ac:chgData name="Grace Bair" userId="99cedba1-da2b-4da7-9208-b9e7f3495f94" providerId="ADAL" clId="{7277DCB4-6936-4F20-B26D-30BB2B45E51D}" dt="2024-05-22T20:36:16.594" v="44" actId="164"/>
          <ac:spMkLst>
            <pc:docMk/>
            <pc:sldMk cId="2234454777" sldId="272"/>
            <ac:spMk id="41" creationId="{C6268D1A-EBFD-FF9D-B3AE-B03D107953CD}"/>
          </ac:spMkLst>
        </pc:spChg>
        <pc:grpChg chg="add mod">
          <ac:chgData name="Grace Bair" userId="99cedba1-da2b-4da7-9208-b9e7f3495f94" providerId="ADAL" clId="{7277DCB4-6936-4F20-B26D-30BB2B45E51D}" dt="2024-05-22T20:35:49.515" v="41" actId="164"/>
          <ac:grpSpMkLst>
            <pc:docMk/>
            <pc:sldMk cId="2234454777" sldId="272"/>
            <ac:grpSpMk id="3" creationId="{A5E40E68-7BC6-29F5-A738-A0C16961A922}"/>
          </ac:grpSpMkLst>
        </pc:grpChg>
        <pc:grpChg chg="add mod">
          <ac:chgData name="Grace Bair" userId="99cedba1-da2b-4da7-9208-b9e7f3495f94" providerId="ADAL" clId="{7277DCB4-6936-4F20-B26D-30BB2B45E51D}" dt="2024-05-22T20:37:25.764" v="60" actId="164"/>
          <ac:grpSpMkLst>
            <pc:docMk/>
            <pc:sldMk cId="2234454777" sldId="272"/>
            <ac:grpSpMk id="6" creationId="{DBB4A4DA-07FE-7E85-FC8D-68C6C6469697}"/>
          </ac:grpSpMkLst>
        </pc:grpChg>
        <pc:grpChg chg="add mod">
          <ac:chgData name="Grace Bair" userId="99cedba1-da2b-4da7-9208-b9e7f3495f94" providerId="ADAL" clId="{7277DCB4-6936-4F20-B26D-30BB2B45E51D}" dt="2024-05-22T20:37:25.764" v="60" actId="164"/>
          <ac:grpSpMkLst>
            <pc:docMk/>
            <pc:sldMk cId="2234454777" sldId="272"/>
            <ac:grpSpMk id="8" creationId="{E254774A-155C-6260-B6C3-A4A302E3BDE2}"/>
          </ac:grpSpMkLst>
        </pc:grpChg>
        <pc:picChg chg="mod">
          <ac:chgData name="Grace Bair" userId="99cedba1-da2b-4da7-9208-b9e7f3495f94" providerId="ADAL" clId="{7277DCB4-6936-4F20-B26D-30BB2B45E51D}" dt="2024-05-22T20:36:16.594" v="44" actId="164"/>
          <ac:picMkLst>
            <pc:docMk/>
            <pc:sldMk cId="2234454777" sldId="272"/>
            <ac:picMk id="10" creationId="{C906A78B-42FD-487B-0660-348D6F21264A}"/>
          </ac:picMkLst>
        </pc:picChg>
        <pc:picChg chg="mod ord">
          <ac:chgData name="Grace Bair" userId="99cedba1-da2b-4da7-9208-b9e7f3495f94" providerId="ADAL" clId="{7277DCB4-6936-4F20-B26D-30BB2B45E51D}" dt="2024-05-22T20:37:47.168" v="63" actId="166"/>
          <ac:picMkLst>
            <pc:docMk/>
            <pc:sldMk cId="2234454777" sldId="272"/>
            <ac:picMk id="17" creationId="{01B3FA2D-6151-19AF-8B92-4A93EB257261}"/>
          </ac:picMkLst>
        </pc:picChg>
        <pc:picChg chg="mod">
          <ac:chgData name="Grace Bair" userId="99cedba1-da2b-4da7-9208-b9e7f3495f94" providerId="ADAL" clId="{7277DCB4-6936-4F20-B26D-30BB2B45E51D}" dt="2024-05-22T20:36:16.594" v="44" actId="164"/>
          <ac:picMkLst>
            <pc:docMk/>
            <pc:sldMk cId="2234454777" sldId="272"/>
            <ac:picMk id="23" creationId="{3F84A22D-C9F6-DAFB-3AD9-18F726C9F996}"/>
          </ac:picMkLst>
        </pc:picChg>
        <pc:picChg chg="ord">
          <ac:chgData name="Grace Bair" userId="99cedba1-da2b-4da7-9208-b9e7f3495f94" providerId="ADAL" clId="{7277DCB4-6936-4F20-B26D-30BB2B45E51D}" dt="2024-05-22T20:37:30.085" v="61" actId="166"/>
          <ac:picMkLst>
            <pc:docMk/>
            <pc:sldMk cId="2234454777" sldId="272"/>
            <ac:picMk id="29" creationId="{97140354-7B30-4808-41EF-1DE383ACD8F8}"/>
          </ac:picMkLst>
        </pc:picChg>
        <pc:picChg chg="mod">
          <ac:chgData name="Grace Bair" userId="99cedba1-da2b-4da7-9208-b9e7f3495f94" providerId="ADAL" clId="{7277DCB4-6936-4F20-B26D-30BB2B45E51D}" dt="2024-05-22T20:36:16.594" v="44" actId="164"/>
          <ac:picMkLst>
            <pc:docMk/>
            <pc:sldMk cId="2234454777" sldId="272"/>
            <ac:picMk id="31" creationId="{54EE72D7-D84D-B115-6BFE-B7F2B50434BA}"/>
          </ac:picMkLst>
        </pc:picChg>
        <pc:picChg chg="mod">
          <ac:chgData name="Grace Bair" userId="99cedba1-da2b-4da7-9208-b9e7f3495f94" providerId="ADAL" clId="{7277DCB4-6936-4F20-B26D-30BB2B45E51D}" dt="2024-05-22T20:36:16.594" v="44" actId="164"/>
          <ac:picMkLst>
            <pc:docMk/>
            <pc:sldMk cId="2234454777" sldId="272"/>
            <ac:picMk id="34" creationId="{58E657B6-869F-738E-93A6-F3E71D5DCB92}"/>
          </ac:picMkLst>
        </pc:picChg>
        <pc:picChg chg="mod">
          <ac:chgData name="Grace Bair" userId="99cedba1-da2b-4da7-9208-b9e7f3495f94" providerId="ADAL" clId="{7277DCB4-6936-4F20-B26D-30BB2B45E51D}" dt="2024-05-22T20:36:16.594" v="44" actId="164"/>
          <ac:picMkLst>
            <pc:docMk/>
            <pc:sldMk cId="2234454777" sldId="272"/>
            <ac:picMk id="37" creationId="{4F7A5899-E7A4-759B-1617-09F205601F19}"/>
          </ac:picMkLst>
        </pc:picChg>
        <pc:picChg chg="mod">
          <ac:chgData name="Grace Bair" userId="99cedba1-da2b-4da7-9208-b9e7f3495f94" providerId="ADAL" clId="{7277DCB4-6936-4F20-B26D-30BB2B45E51D}" dt="2024-05-22T20:36:16.594" v="44" actId="164"/>
          <ac:picMkLst>
            <pc:docMk/>
            <pc:sldMk cId="2234454777" sldId="272"/>
            <ac:picMk id="40" creationId="{9EDFC424-FA27-DE86-6F88-8E26743D680E}"/>
          </ac:picMkLst>
        </pc:picChg>
        <pc:picChg chg="mod ord">
          <ac:chgData name="Grace Bair" userId="99cedba1-da2b-4da7-9208-b9e7f3495f94" providerId="ADAL" clId="{7277DCB4-6936-4F20-B26D-30BB2B45E51D}" dt="2024-05-22T20:37:43.129" v="62" actId="166"/>
          <ac:picMkLst>
            <pc:docMk/>
            <pc:sldMk cId="2234454777" sldId="272"/>
            <ac:picMk id="44" creationId="{0235C162-51D2-0790-7C69-2C471B3312C8}"/>
          </ac:picMkLst>
        </pc:picChg>
        <pc:picChg chg="mod">
          <ac:chgData name="Grace Bair" userId="99cedba1-da2b-4da7-9208-b9e7f3495f94" providerId="ADAL" clId="{7277DCB4-6936-4F20-B26D-30BB2B45E51D}" dt="2024-05-22T20:36:16.594" v="44" actId="164"/>
          <ac:picMkLst>
            <pc:docMk/>
            <pc:sldMk cId="2234454777" sldId="272"/>
            <ac:picMk id="48" creationId="{1A3152DE-2A23-4A51-D787-7DDE4534FF09}"/>
          </ac:picMkLst>
        </pc:picChg>
      </pc:sldChg>
    </pc:docChg>
  </pc:docChgLst>
  <pc:docChgLst>
    <pc:chgData name="Samantha Webster" userId="57aa772b-589b-416d-af0e-282888d63420" providerId="ADAL" clId="{BE794C2A-1D01-4ED7-9650-D7F3DF384D0A}"/>
    <pc:docChg chg="modSld">
      <pc:chgData name="Samantha Webster" userId="57aa772b-589b-416d-af0e-282888d63420" providerId="ADAL" clId="{BE794C2A-1D01-4ED7-9650-D7F3DF384D0A}" dt="2023-02-07T18:44:56.912" v="40" actId="20577"/>
      <pc:docMkLst>
        <pc:docMk/>
      </pc:docMkLst>
      <pc:sldChg chg="modSp">
        <pc:chgData name="Samantha Webster" userId="57aa772b-589b-416d-af0e-282888d63420" providerId="ADAL" clId="{BE794C2A-1D01-4ED7-9650-D7F3DF384D0A}" dt="2023-02-07T18:44:56.912" v="40" actId="20577"/>
        <pc:sldMkLst>
          <pc:docMk/>
          <pc:sldMk cId="2234454777" sldId="272"/>
        </pc:sldMkLst>
        <pc:graphicFrameChg chg="mod">
          <ac:chgData name="Samantha Webster" userId="57aa772b-589b-416d-af0e-282888d63420" providerId="ADAL" clId="{BE794C2A-1D01-4ED7-9650-D7F3DF384D0A}" dt="2023-02-07T18:44:56.912" v="40" actId="20577"/>
          <ac:graphicFrameMkLst>
            <pc:docMk/>
            <pc:sldMk cId="2234454777" sldId="272"/>
            <ac:graphicFrameMk id="5" creationId="{EDCDB886-363E-11FB-B334-1B187D0704C6}"/>
          </ac:graphicFrameMkLst>
        </pc:graphicFrameChg>
      </pc:sldChg>
    </pc:docChg>
  </pc:docChgLst>
  <pc:docChgLst>
    <pc:chgData name="Jenna Rizzo" userId="fbc689fd-1875-4ef8-a554-cf47f38e18b2" providerId="ADAL" clId="{FD11D014-6B24-6F49-9E26-138EA41FB79C}"/>
    <pc:docChg chg="undo custSel addSld delSld modSld">
      <pc:chgData name="Jenna Rizzo" userId="fbc689fd-1875-4ef8-a554-cf47f38e18b2" providerId="ADAL" clId="{FD11D014-6B24-6F49-9E26-138EA41FB79C}" dt="2024-02-23T18:32:43.051" v="114" actId="113"/>
      <pc:docMkLst>
        <pc:docMk/>
      </pc:docMkLst>
      <pc:sldChg chg="modSp mod">
        <pc:chgData name="Jenna Rizzo" userId="fbc689fd-1875-4ef8-a554-cf47f38e18b2" providerId="ADAL" clId="{FD11D014-6B24-6F49-9E26-138EA41FB79C}" dt="2024-02-23T18:32:43.051" v="114" actId="113"/>
        <pc:sldMkLst>
          <pc:docMk/>
          <pc:sldMk cId="4166892058" sldId="269"/>
        </pc:sldMkLst>
        <pc:spChg chg="mod">
          <ac:chgData name="Jenna Rizzo" userId="fbc689fd-1875-4ef8-a554-cf47f38e18b2" providerId="ADAL" clId="{FD11D014-6B24-6F49-9E26-138EA41FB79C}" dt="2024-02-23T18:32:43.051" v="114" actId="113"/>
          <ac:spMkLst>
            <pc:docMk/>
            <pc:sldMk cId="4166892058" sldId="269"/>
            <ac:spMk id="3" creationId="{04022F84-A803-3764-C98E-FAD6D7BC306F}"/>
          </ac:spMkLst>
        </pc:spChg>
      </pc:sldChg>
      <pc:sldChg chg="delSp modSp add mod">
        <pc:chgData name="Jenna Rizzo" userId="fbc689fd-1875-4ef8-a554-cf47f38e18b2" providerId="ADAL" clId="{FD11D014-6B24-6F49-9E26-138EA41FB79C}" dt="2024-02-23T18:32:02.132" v="113" actId="122"/>
        <pc:sldMkLst>
          <pc:docMk/>
          <pc:sldMk cId="2234454777" sldId="272"/>
        </pc:sldMkLst>
        <pc:spChg chg="mod">
          <ac:chgData name="Jenna Rizzo" userId="fbc689fd-1875-4ef8-a554-cf47f38e18b2" providerId="ADAL" clId="{FD11D014-6B24-6F49-9E26-138EA41FB79C}" dt="2024-02-23T18:32:02.132" v="113" actId="122"/>
          <ac:spMkLst>
            <pc:docMk/>
            <pc:sldMk cId="2234454777" sldId="272"/>
            <ac:spMk id="4" creationId="{1131EDE6-4803-44EB-13DD-8EBC51A679A1}"/>
          </ac:spMkLst>
        </pc:spChg>
        <pc:picChg chg="del">
          <ac:chgData name="Jenna Rizzo" userId="fbc689fd-1875-4ef8-a554-cf47f38e18b2" providerId="ADAL" clId="{FD11D014-6B24-6F49-9E26-138EA41FB79C}" dt="2024-02-23T18:31:44.421" v="106" actId="478"/>
          <ac:picMkLst>
            <pc:docMk/>
            <pc:sldMk cId="2234454777" sldId="272"/>
            <ac:picMk id="3" creationId="{420A9124-201D-553F-57DA-B7E525EF49ED}"/>
          </ac:picMkLst>
        </pc:picChg>
      </pc:sldChg>
      <pc:sldChg chg="modSp mod">
        <pc:chgData name="Jenna Rizzo" userId="fbc689fd-1875-4ef8-a554-cf47f38e18b2" providerId="ADAL" clId="{FD11D014-6B24-6F49-9E26-138EA41FB79C}" dt="2024-02-23T18:25:55.678" v="51" actId="1076"/>
        <pc:sldMkLst>
          <pc:docMk/>
          <pc:sldMk cId="3198619112" sldId="273"/>
        </pc:sldMkLst>
        <pc:spChg chg="mod">
          <ac:chgData name="Jenna Rizzo" userId="fbc689fd-1875-4ef8-a554-cf47f38e18b2" providerId="ADAL" clId="{FD11D014-6B24-6F49-9E26-138EA41FB79C}" dt="2024-02-23T18:25:55.678" v="51" actId="1076"/>
          <ac:spMkLst>
            <pc:docMk/>
            <pc:sldMk cId="3198619112" sldId="273"/>
            <ac:spMk id="9" creationId="{47907597-44E9-CA8A-7EB9-34B1CD07D29C}"/>
          </ac:spMkLst>
        </pc:spChg>
        <pc:picChg chg="mod">
          <ac:chgData name="Jenna Rizzo" userId="fbc689fd-1875-4ef8-a554-cf47f38e18b2" providerId="ADAL" clId="{FD11D014-6B24-6F49-9E26-138EA41FB79C}" dt="2024-02-23T18:25:55.678" v="51" actId="1076"/>
          <ac:picMkLst>
            <pc:docMk/>
            <pc:sldMk cId="3198619112" sldId="273"/>
            <ac:picMk id="15" creationId="{FC94CE93-7E84-7E6D-4FB9-2A6A2EF42D9E}"/>
          </ac:picMkLst>
        </pc:picChg>
      </pc:sldChg>
      <pc:sldChg chg="addSp delSp modSp mod">
        <pc:chgData name="Jenna Rizzo" userId="fbc689fd-1875-4ef8-a554-cf47f38e18b2" providerId="ADAL" clId="{FD11D014-6B24-6F49-9E26-138EA41FB79C}" dt="2024-02-23T18:30:58.018" v="100" actId="1076"/>
        <pc:sldMkLst>
          <pc:docMk/>
          <pc:sldMk cId="1771671096" sldId="274"/>
        </pc:sldMkLst>
        <pc:spChg chg="add mod">
          <ac:chgData name="Jenna Rizzo" userId="fbc689fd-1875-4ef8-a554-cf47f38e18b2" providerId="ADAL" clId="{FD11D014-6B24-6F49-9E26-138EA41FB79C}" dt="2024-02-23T18:30:20.348" v="98" actId="1076"/>
          <ac:spMkLst>
            <pc:docMk/>
            <pc:sldMk cId="1771671096" sldId="274"/>
            <ac:spMk id="2" creationId="{DF55103B-3B25-F818-CCA8-BD7051B6BF47}"/>
          </ac:spMkLst>
        </pc:spChg>
        <pc:spChg chg="add mod">
          <ac:chgData name="Jenna Rizzo" userId="fbc689fd-1875-4ef8-a554-cf47f38e18b2" providerId="ADAL" clId="{FD11D014-6B24-6F49-9E26-138EA41FB79C}" dt="2024-02-23T18:30:24.932" v="99" actId="1076"/>
          <ac:spMkLst>
            <pc:docMk/>
            <pc:sldMk cId="1771671096" sldId="274"/>
            <ac:spMk id="3" creationId="{11D4997E-63A5-FE0D-25E7-80D0AEA99225}"/>
          </ac:spMkLst>
        </pc:spChg>
        <pc:spChg chg="add mod">
          <ac:chgData name="Jenna Rizzo" userId="fbc689fd-1875-4ef8-a554-cf47f38e18b2" providerId="ADAL" clId="{FD11D014-6B24-6F49-9E26-138EA41FB79C}" dt="2024-02-23T18:30:16.681" v="97" actId="1076"/>
          <ac:spMkLst>
            <pc:docMk/>
            <pc:sldMk cId="1771671096" sldId="274"/>
            <ac:spMk id="4" creationId="{4CEA7DC5-985A-CE98-F1B1-0D19E977ABD8}"/>
          </ac:spMkLst>
        </pc:spChg>
        <pc:spChg chg="add mod">
          <ac:chgData name="Jenna Rizzo" userId="fbc689fd-1875-4ef8-a554-cf47f38e18b2" providerId="ADAL" clId="{FD11D014-6B24-6F49-9E26-138EA41FB79C}" dt="2024-02-23T18:30:13.415" v="96" actId="1076"/>
          <ac:spMkLst>
            <pc:docMk/>
            <pc:sldMk cId="1771671096" sldId="274"/>
            <ac:spMk id="6" creationId="{D88470A7-E5AB-F304-97FB-8E8BBE9AAA52}"/>
          </ac:spMkLst>
        </pc:spChg>
        <pc:spChg chg="add mod">
          <ac:chgData name="Jenna Rizzo" userId="fbc689fd-1875-4ef8-a554-cf47f38e18b2" providerId="ADAL" clId="{FD11D014-6B24-6F49-9E26-138EA41FB79C}" dt="2024-02-23T18:30:09.431" v="95" actId="1076"/>
          <ac:spMkLst>
            <pc:docMk/>
            <pc:sldMk cId="1771671096" sldId="274"/>
            <ac:spMk id="7" creationId="{ACE235C8-F0FC-76E5-1265-3901490604C8}"/>
          </ac:spMkLst>
        </pc:spChg>
        <pc:spChg chg="add mod">
          <ac:chgData name="Jenna Rizzo" userId="fbc689fd-1875-4ef8-a554-cf47f38e18b2" providerId="ADAL" clId="{FD11D014-6B24-6F49-9E26-138EA41FB79C}" dt="2024-02-23T18:30:07.714" v="94" actId="1076"/>
          <ac:spMkLst>
            <pc:docMk/>
            <pc:sldMk cId="1771671096" sldId="274"/>
            <ac:spMk id="8" creationId="{913AED2F-6C9C-E645-0E03-DA86BF7BC815}"/>
          </ac:spMkLst>
        </pc:spChg>
        <pc:picChg chg="del mod">
          <ac:chgData name="Jenna Rizzo" userId="fbc689fd-1875-4ef8-a554-cf47f38e18b2" providerId="ADAL" clId="{FD11D014-6B24-6F49-9E26-138EA41FB79C}" dt="2024-02-23T18:26:40.906" v="53" actId="478"/>
          <ac:picMkLst>
            <pc:docMk/>
            <pc:sldMk cId="1771671096" sldId="274"/>
            <ac:picMk id="5" creationId="{C6A439B4-550C-46AA-2264-384E3DF99197}"/>
          </ac:picMkLst>
        </pc:picChg>
        <pc:picChg chg="add mod">
          <ac:chgData name="Jenna Rizzo" userId="fbc689fd-1875-4ef8-a554-cf47f38e18b2" providerId="ADAL" clId="{FD11D014-6B24-6F49-9E26-138EA41FB79C}" dt="2024-02-23T18:30:58.018" v="100" actId="1076"/>
          <ac:picMkLst>
            <pc:docMk/>
            <pc:sldMk cId="1771671096" sldId="274"/>
            <ac:picMk id="9" creationId="{DDBA4B51-8E47-F907-1BD5-A576349C106E}"/>
          </ac:picMkLst>
        </pc:picChg>
        <pc:picChg chg="add mod">
          <ac:chgData name="Jenna Rizzo" userId="fbc689fd-1875-4ef8-a554-cf47f38e18b2" providerId="ADAL" clId="{FD11D014-6B24-6F49-9E26-138EA41FB79C}" dt="2024-02-23T18:26:53.877" v="57" actId="14100"/>
          <ac:picMkLst>
            <pc:docMk/>
            <pc:sldMk cId="1771671096" sldId="274"/>
            <ac:picMk id="10" creationId="{10BA6ED6-A030-6350-2A9F-C82D6755F371}"/>
          </ac:picMkLst>
        </pc:picChg>
      </pc:sldChg>
      <pc:sldChg chg="del">
        <pc:chgData name="Jenna Rizzo" userId="fbc689fd-1875-4ef8-a554-cf47f38e18b2" providerId="ADAL" clId="{FD11D014-6B24-6F49-9E26-138EA41FB79C}" dt="2024-02-23T18:31:26.601" v="102" actId="2696"/>
        <pc:sldMkLst>
          <pc:docMk/>
          <pc:sldMk cId="1577094719" sldId="277"/>
        </pc:sldMkLst>
      </pc:sldChg>
    </pc:docChg>
  </pc:docChgLst>
  <pc:docChgLst>
    <pc:chgData name="Samantha Webster" userId="57aa772b-589b-416d-af0e-282888d63420" providerId="ADAL" clId="{559B4FAC-0C2B-47C0-887C-5E3A8CA06CC6}"/>
    <pc:docChg chg="custSel modSld">
      <pc:chgData name="Samantha Webster" userId="57aa772b-589b-416d-af0e-282888d63420" providerId="ADAL" clId="{559B4FAC-0C2B-47C0-887C-5E3A8CA06CC6}" dt="2024-07-15T19:57:21.876" v="55" actId="403"/>
      <pc:docMkLst>
        <pc:docMk/>
      </pc:docMkLst>
      <pc:sldChg chg="addSp delSp modSp mod">
        <pc:chgData name="Samantha Webster" userId="57aa772b-589b-416d-af0e-282888d63420" providerId="ADAL" clId="{559B4FAC-0C2B-47C0-887C-5E3A8CA06CC6}" dt="2024-07-15T19:57:21.876" v="55" actId="403"/>
        <pc:sldMkLst>
          <pc:docMk/>
          <pc:sldMk cId="3974835134" sldId="258"/>
        </pc:sldMkLst>
        <pc:spChg chg="del">
          <ac:chgData name="Samantha Webster" userId="57aa772b-589b-416d-af0e-282888d63420" providerId="ADAL" clId="{559B4FAC-0C2B-47C0-887C-5E3A8CA06CC6}" dt="2024-07-15T19:55:58.589" v="2" actId="478"/>
          <ac:spMkLst>
            <pc:docMk/>
            <pc:sldMk cId="3974835134" sldId="258"/>
            <ac:spMk id="2" creationId="{3D847E06-700D-19E2-BA6E-0E9AA421490E}"/>
          </ac:spMkLst>
        </pc:spChg>
        <pc:spChg chg="add mod">
          <ac:chgData name="Samantha Webster" userId="57aa772b-589b-416d-af0e-282888d63420" providerId="ADAL" clId="{559B4FAC-0C2B-47C0-887C-5E3A8CA06CC6}" dt="2024-07-15T19:57:21.876" v="55" actId="403"/>
          <ac:spMkLst>
            <pc:docMk/>
            <pc:sldMk cId="3974835134" sldId="258"/>
            <ac:spMk id="3" creationId="{11C936A6-9CB9-070B-2F1A-C32781A8A305}"/>
          </ac:spMkLst>
        </pc:spChg>
        <pc:spChg chg="del">
          <ac:chgData name="Samantha Webster" userId="57aa772b-589b-416d-af0e-282888d63420" providerId="ADAL" clId="{559B4FAC-0C2B-47C0-887C-5E3A8CA06CC6}" dt="2024-07-15T19:55:55.393" v="0" actId="478"/>
          <ac:spMkLst>
            <pc:docMk/>
            <pc:sldMk cId="3974835134" sldId="258"/>
            <ac:spMk id="4" creationId="{53B4ABD9-832A-F36D-8067-4B15EDE14E73}"/>
          </ac:spMkLst>
        </pc:spChg>
        <pc:spChg chg="del">
          <ac:chgData name="Samantha Webster" userId="57aa772b-589b-416d-af0e-282888d63420" providerId="ADAL" clId="{559B4FAC-0C2B-47C0-887C-5E3A8CA06CC6}" dt="2024-07-15T19:55:57.266" v="1" actId="478"/>
          <ac:spMkLst>
            <pc:docMk/>
            <pc:sldMk cId="3974835134" sldId="258"/>
            <ac:spMk id="5" creationId="{79771FEC-3869-13EB-223C-AAE372CE6A27}"/>
          </ac:spMkLst>
        </pc:spChg>
        <pc:spChg chg="del">
          <ac:chgData name="Samantha Webster" userId="57aa772b-589b-416d-af0e-282888d63420" providerId="ADAL" clId="{559B4FAC-0C2B-47C0-887C-5E3A8CA06CC6}" dt="2024-07-15T19:55:55.393" v="0" actId="478"/>
          <ac:spMkLst>
            <pc:docMk/>
            <pc:sldMk cId="3974835134" sldId="258"/>
            <ac:spMk id="8" creationId="{BB4031FC-ED28-50E6-EA50-5A77A2B6EF8A}"/>
          </ac:spMkLst>
        </pc:spChg>
        <pc:spChg chg="del">
          <ac:chgData name="Samantha Webster" userId="57aa772b-589b-416d-af0e-282888d63420" providerId="ADAL" clId="{559B4FAC-0C2B-47C0-887C-5E3A8CA06CC6}" dt="2024-07-15T19:55:57.266" v="1" actId="478"/>
          <ac:spMkLst>
            <pc:docMk/>
            <pc:sldMk cId="3974835134" sldId="258"/>
            <ac:spMk id="9" creationId="{6DED3CF3-55A3-0B29-9898-CCC6495EA46C}"/>
          </ac:spMkLst>
        </pc:spChg>
        <pc:picChg chg="mod">
          <ac:chgData name="Samantha Webster" userId="57aa772b-589b-416d-af0e-282888d63420" providerId="ADAL" clId="{559B4FAC-0C2B-47C0-887C-5E3A8CA06CC6}" dt="2024-07-15T19:56:04.882" v="4" actId="1076"/>
          <ac:picMkLst>
            <pc:docMk/>
            <pc:sldMk cId="3974835134" sldId="258"/>
            <ac:picMk id="18" creationId="{52CB5C19-240D-442F-D7BF-A7958E8E0FA5}"/>
          </ac:picMkLst>
        </pc:picChg>
      </pc:sldChg>
    </pc:docChg>
  </pc:docChgLst>
  <pc:docChgLst>
    <pc:chgData name="Samantha Webster" userId="57aa772b-589b-416d-af0e-282888d63420" providerId="ADAL" clId="{5C22BBAC-B82F-4600-9B6C-33FBA1B21F5D}"/>
    <pc:docChg chg="custSel addSld delSld modSld">
      <pc:chgData name="Samantha Webster" userId="57aa772b-589b-416d-af0e-282888d63420" providerId="ADAL" clId="{5C22BBAC-B82F-4600-9B6C-33FBA1B21F5D}" dt="2023-09-01T18:33:10.676" v="70" actId="1076"/>
      <pc:docMkLst>
        <pc:docMk/>
      </pc:docMkLst>
      <pc:sldChg chg="modSp mod">
        <pc:chgData name="Samantha Webster" userId="57aa772b-589b-416d-af0e-282888d63420" providerId="ADAL" clId="{5C22BBAC-B82F-4600-9B6C-33FBA1B21F5D}" dt="2023-09-01T17:44:18.653" v="33" actId="1076"/>
        <pc:sldMkLst>
          <pc:docMk/>
          <pc:sldMk cId="3973367080" sldId="256"/>
        </pc:sldMkLst>
        <pc:spChg chg="mod">
          <ac:chgData name="Samantha Webster" userId="57aa772b-589b-416d-af0e-282888d63420" providerId="ADAL" clId="{5C22BBAC-B82F-4600-9B6C-33FBA1B21F5D}" dt="2023-09-01T17:44:18.653" v="33" actId="1076"/>
          <ac:spMkLst>
            <pc:docMk/>
            <pc:sldMk cId="3973367080" sldId="256"/>
            <ac:spMk id="8" creationId="{543F2068-E9F2-C82E-FFBC-954E2C90A7C4}"/>
          </ac:spMkLst>
        </pc:spChg>
      </pc:sldChg>
      <pc:sldChg chg="addSp delSp modSp mod">
        <pc:chgData name="Samantha Webster" userId="57aa772b-589b-416d-af0e-282888d63420" providerId="ADAL" clId="{5C22BBAC-B82F-4600-9B6C-33FBA1B21F5D}" dt="2023-09-01T17:51:55.762" v="36" actId="478"/>
        <pc:sldMkLst>
          <pc:docMk/>
          <pc:sldMk cId="1114545594" sldId="260"/>
        </pc:sldMkLst>
        <pc:picChg chg="add del mod">
          <ac:chgData name="Samantha Webster" userId="57aa772b-589b-416d-af0e-282888d63420" providerId="ADAL" clId="{5C22BBAC-B82F-4600-9B6C-33FBA1B21F5D}" dt="2023-09-01T17:51:55.762" v="36" actId="478"/>
          <ac:picMkLst>
            <pc:docMk/>
            <pc:sldMk cId="1114545594" sldId="260"/>
            <ac:picMk id="3" creationId="{43B3EC12-3E7B-9B04-69BB-92F5F8DD3817}"/>
          </ac:picMkLst>
        </pc:picChg>
      </pc:sldChg>
      <pc:sldChg chg="addSp modSp mod">
        <pc:chgData name="Samantha Webster" userId="57aa772b-589b-416d-af0e-282888d63420" providerId="ADAL" clId="{5C22BBAC-B82F-4600-9B6C-33FBA1B21F5D}" dt="2023-09-01T18:32:16.088" v="69" actId="1076"/>
        <pc:sldMkLst>
          <pc:docMk/>
          <pc:sldMk cId="3820421024" sldId="261"/>
        </pc:sldMkLst>
        <pc:picChg chg="add mod">
          <ac:chgData name="Samantha Webster" userId="57aa772b-589b-416d-af0e-282888d63420" providerId="ADAL" clId="{5C22BBAC-B82F-4600-9B6C-33FBA1B21F5D}" dt="2023-09-01T18:32:13.685" v="68" actId="1076"/>
          <ac:picMkLst>
            <pc:docMk/>
            <pc:sldMk cId="3820421024" sldId="261"/>
            <ac:picMk id="3" creationId="{FCBA9C88-BD87-51E9-B468-46A82301C5F3}"/>
          </ac:picMkLst>
        </pc:picChg>
        <pc:picChg chg="mod">
          <ac:chgData name="Samantha Webster" userId="57aa772b-589b-416d-af0e-282888d63420" providerId="ADAL" clId="{5C22BBAC-B82F-4600-9B6C-33FBA1B21F5D}" dt="2023-09-01T18:32:16.088" v="69" actId="1076"/>
          <ac:picMkLst>
            <pc:docMk/>
            <pc:sldMk cId="3820421024" sldId="261"/>
            <ac:picMk id="5" creationId="{474956D2-DAF4-CF26-E6BD-31DEE567F050}"/>
          </ac:picMkLst>
        </pc:picChg>
        <pc:picChg chg="mod">
          <ac:chgData name="Samantha Webster" userId="57aa772b-589b-416d-af0e-282888d63420" providerId="ADAL" clId="{5C22BBAC-B82F-4600-9B6C-33FBA1B21F5D}" dt="2023-09-01T18:32:16.088" v="69" actId="1076"/>
          <ac:picMkLst>
            <pc:docMk/>
            <pc:sldMk cId="3820421024" sldId="261"/>
            <ac:picMk id="7" creationId="{EE1D07CE-058C-686B-1E9B-2E5D69353F45}"/>
          </ac:picMkLst>
        </pc:picChg>
        <pc:picChg chg="mod">
          <ac:chgData name="Samantha Webster" userId="57aa772b-589b-416d-af0e-282888d63420" providerId="ADAL" clId="{5C22BBAC-B82F-4600-9B6C-33FBA1B21F5D}" dt="2023-09-01T18:32:16.088" v="69" actId="1076"/>
          <ac:picMkLst>
            <pc:docMk/>
            <pc:sldMk cId="3820421024" sldId="261"/>
            <ac:picMk id="21" creationId="{C3CA7795-1DD1-B656-88A0-67AE137D0A87}"/>
          </ac:picMkLst>
        </pc:picChg>
        <pc:picChg chg="mod">
          <ac:chgData name="Samantha Webster" userId="57aa772b-589b-416d-af0e-282888d63420" providerId="ADAL" clId="{5C22BBAC-B82F-4600-9B6C-33FBA1B21F5D}" dt="2023-09-01T18:32:16.088" v="69" actId="1076"/>
          <ac:picMkLst>
            <pc:docMk/>
            <pc:sldMk cId="3820421024" sldId="261"/>
            <ac:picMk id="23" creationId="{A8D82A09-DD0A-5D32-D44D-9DF3595A9A09}"/>
          </ac:picMkLst>
        </pc:picChg>
        <pc:picChg chg="add mod">
          <ac:chgData name="Samantha Webster" userId="57aa772b-589b-416d-af0e-282888d63420" providerId="ADAL" clId="{5C22BBAC-B82F-4600-9B6C-33FBA1B21F5D}" dt="2023-09-01T18:30:56.418" v="66" actId="1076"/>
          <ac:picMkLst>
            <pc:docMk/>
            <pc:sldMk cId="3820421024" sldId="261"/>
            <ac:picMk id="2050" creationId="{E0027A49-927A-63E9-A0ED-A85D74E7BD84}"/>
          </ac:picMkLst>
        </pc:picChg>
      </pc:sldChg>
      <pc:sldChg chg="addSp modSp mod">
        <pc:chgData name="Samantha Webster" userId="57aa772b-589b-416d-af0e-282888d63420" providerId="ADAL" clId="{5C22BBAC-B82F-4600-9B6C-33FBA1B21F5D}" dt="2023-09-01T18:30:21.540" v="63" actId="1076"/>
        <pc:sldMkLst>
          <pc:docMk/>
          <pc:sldMk cId="207859375" sldId="263"/>
        </pc:sldMkLst>
        <pc:picChg chg="add mod">
          <ac:chgData name="Samantha Webster" userId="57aa772b-589b-416d-af0e-282888d63420" providerId="ADAL" clId="{5C22BBAC-B82F-4600-9B6C-33FBA1B21F5D}" dt="2023-09-01T18:28:28.394" v="51" actId="1076"/>
          <ac:picMkLst>
            <pc:docMk/>
            <pc:sldMk cId="207859375" sldId="263"/>
            <ac:picMk id="4" creationId="{7F5D1BD5-6CD1-8B0D-AA6C-DFF5107A8DA7}"/>
          </ac:picMkLst>
        </pc:picChg>
        <pc:picChg chg="mod">
          <ac:chgData name="Samantha Webster" userId="57aa772b-589b-416d-af0e-282888d63420" providerId="ADAL" clId="{5C22BBAC-B82F-4600-9B6C-33FBA1B21F5D}" dt="2023-09-01T18:30:17.244" v="61" actId="1076"/>
          <ac:picMkLst>
            <pc:docMk/>
            <pc:sldMk cId="207859375" sldId="263"/>
            <ac:picMk id="7" creationId="{D2AFE435-4196-2850-E475-BA6DB403D941}"/>
          </ac:picMkLst>
        </pc:picChg>
        <pc:picChg chg="add mod">
          <ac:chgData name="Samantha Webster" userId="57aa772b-589b-416d-af0e-282888d63420" providerId="ADAL" clId="{5C22BBAC-B82F-4600-9B6C-33FBA1B21F5D}" dt="2023-09-01T18:29:14.134" v="54" actId="1076"/>
          <ac:picMkLst>
            <pc:docMk/>
            <pc:sldMk cId="207859375" sldId="263"/>
            <ac:picMk id="8" creationId="{943D22BE-9D5A-AE07-F916-250BD6A91AC7}"/>
          </ac:picMkLst>
        </pc:picChg>
        <pc:picChg chg="add mod">
          <ac:chgData name="Samantha Webster" userId="57aa772b-589b-416d-af0e-282888d63420" providerId="ADAL" clId="{5C22BBAC-B82F-4600-9B6C-33FBA1B21F5D}" dt="2023-09-01T18:30:21.540" v="63" actId="1076"/>
          <ac:picMkLst>
            <pc:docMk/>
            <pc:sldMk cId="207859375" sldId="263"/>
            <ac:picMk id="1026" creationId="{F2C6D8C5-C28F-F8AA-695C-D86EED8F0913}"/>
          </ac:picMkLst>
        </pc:picChg>
      </pc:sldChg>
      <pc:sldChg chg="modSp mod">
        <pc:chgData name="Samantha Webster" userId="57aa772b-589b-416d-af0e-282888d63420" providerId="ADAL" clId="{5C22BBAC-B82F-4600-9B6C-33FBA1B21F5D}" dt="2023-09-01T18:33:10.676" v="70" actId="1076"/>
        <pc:sldMkLst>
          <pc:docMk/>
          <pc:sldMk cId="1569354699" sldId="270"/>
        </pc:sldMkLst>
        <pc:picChg chg="mod">
          <ac:chgData name="Samantha Webster" userId="57aa772b-589b-416d-af0e-282888d63420" providerId="ADAL" clId="{5C22BBAC-B82F-4600-9B6C-33FBA1B21F5D}" dt="2023-09-01T18:33:10.676" v="70" actId="1076"/>
          <ac:picMkLst>
            <pc:docMk/>
            <pc:sldMk cId="1569354699" sldId="270"/>
            <ac:picMk id="6" creationId="{9087BE10-51F9-437C-8633-FEAA06A82232}"/>
          </ac:picMkLst>
        </pc:picChg>
        <pc:picChg chg="mod">
          <ac:chgData name="Samantha Webster" userId="57aa772b-589b-416d-af0e-282888d63420" providerId="ADAL" clId="{5C22BBAC-B82F-4600-9B6C-33FBA1B21F5D}" dt="2023-09-01T18:33:10.676" v="70" actId="1076"/>
          <ac:picMkLst>
            <pc:docMk/>
            <pc:sldMk cId="1569354699" sldId="270"/>
            <ac:picMk id="12" creationId="{5558977D-F852-B1C5-AAA9-1F3A318BF3B8}"/>
          </ac:picMkLst>
        </pc:picChg>
      </pc:sldChg>
      <pc:sldChg chg="del">
        <pc:chgData name="Samantha Webster" userId="57aa772b-589b-416d-af0e-282888d63420" providerId="ADAL" clId="{5C22BBAC-B82F-4600-9B6C-33FBA1B21F5D}" dt="2023-09-01T18:22:56.969" v="45" actId="47"/>
        <pc:sldMkLst>
          <pc:docMk/>
          <pc:sldMk cId="2234454777" sldId="272"/>
        </pc:sldMkLst>
      </pc:sldChg>
      <pc:sldChg chg="del">
        <pc:chgData name="Samantha Webster" userId="57aa772b-589b-416d-af0e-282888d63420" providerId="ADAL" clId="{5C22BBAC-B82F-4600-9B6C-33FBA1B21F5D}" dt="2023-09-01T17:58:20.442" v="38" actId="47"/>
        <pc:sldMkLst>
          <pc:docMk/>
          <pc:sldMk cId="1366564711" sldId="275"/>
        </pc:sldMkLst>
      </pc:sldChg>
      <pc:sldChg chg="addSp modSp add mod">
        <pc:chgData name="Samantha Webster" userId="57aa772b-589b-416d-af0e-282888d63420" providerId="ADAL" clId="{5C22BBAC-B82F-4600-9B6C-33FBA1B21F5D}" dt="2023-09-01T17:58:44.836" v="43" actId="167"/>
        <pc:sldMkLst>
          <pc:docMk/>
          <pc:sldMk cId="484106230" sldId="276"/>
        </pc:sldMkLst>
        <pc:spChg chg="mod">
          <ac:chgData name="Samantha Webster" userId="57aa772b-589b-416d-af0e-282888d63420" providerId="ADAL" clId="{5C22BBAC-B82F-4600-9B6C-33FBA1B21F5D}" dt="2023-09-01T17:58:30.600" v="39" actId="1076"/>
          <ac:spMkLst>
            <pc:docMk/>
            <pc:sldMk cId="484106230" sldId="276"/>
            <ac:spMk id="2" creationId="{20A1E4C9-C0B5-A273-8832-0F0B82D84F3F}"/>
          </ac:spMkLst>
        </pc:spChg>
        <pc:spChg chg="add mod ord">
          <ac:chgData name="Samantha Webster" userId="57aa772b-589b-416d-af0e-282888d63420" providerId="ADAL" clId="{5C22BBAC-B82F-4600-9B6C-33FBA1B21F5D}" dt="2023-09-01T17:58:44.836" v="43" actId="167"/>
          <ac:spMkLst>
            <pc:docMk/>
            <pc:sldMk cId="484106230" sldId="276"/>
            <ac:spMk id="6" creationId="{6D2B5015-57A8-3148-BA05-37DD33AB26FD}"/>
          </ac:spMkLst>
        </pc:spChg>
      </pc:sldChg>
      <pc:sldChg chg="modSp add mod">
        <pc:chgData name="Samantha Webster" userId="57aa772b-589b-416d-af0e-282888d63420" providerId="ADAL" clId="{5C22BBAC-B82F-4600-9B6C-33FBA1B21F5D}" dt="2023-09-01T18:24:00.673" v="46" actId="1076"/>
        <pc:sldMkLst>
          <pc:docMk/>
          <pc:sldMk cId="1577094719" sldId="277"/>
        </pc:sldMkLst>
        <pc:spChg chg="mod">
          <ac:chgData name="Samantha Webster" userId="57aa772b-589b-416d-af0e-282888d63420" providerId="ADAL" clId="{5C22BBAC-B82F-4600-9B6C-33FBA1B21F5D}" dt="2023-09-01T18:24:00.673" v="46" actId="1076"/>
          <ac:spMkLst>
            <pc:docMk/>
            <pc:sldMk cId="1577094719" sldId="277"/>
            <ac:spMk id="4" creationId="{1131EDE6-4803-44EB-13DD-8EBC51A679A1}"/>
          </ac:spMkLst>
        </pc:spChg>
      </pc:sldChg>
    </pc:docChg>
  </pc:docChgLst>
  <pc:docChgLst>
    <pc:chgData name="Samantha Webster" userId="57aa772b-589b-416d-af0e-282888d63420" providerId="ADAL" clId="{D7D3E485-0E3E-496A-9CCB-36BBD343BA1D}"/>
    <pc:docChg chg="custSel modSld sldOrd modMainMaster">
      <pc:chgData name="Samantha Webster" userId="57aa772b-589b-416d-af0e-282888d63420" providerId="ADAL" clId="{D7D3E485-0E3E-496A-9CCB-36BBD343BA1D}" dt="2023-03-20T19:55:55.792" v="744"/>
      <pc:docMkLst>
        <pc:docMk/>
      </pc:docMkLst>
      <pc:sldChg chg="addSp modSp mod">
        <pc:chgData name="Samantha Webster" userId="57aa772b-589b-416d-af0e-282888d63420" providerId="ADAL" clId="{D7D3E485-0E3E-496A-9CCB-36BBD343BA1D}" dt="2023-03-20T19:55:40.877" v="738" actId="1076"/>
        <pc:sldMkLst>
          <pc:docMk/>
          <pc:sldMk cId="3974835134" sldId="258"/>
        </pc:sldMkLst>
        <pc:spChg chg="add mod">
          <ac:chgData name="Samantha Webster" userId="57aa772b-589b-416d-af0e-282888d63420" providerId="ADAL" clId="{D7D3E485-0E3E-496A-9CCB-36BBD343BA1D}" dt="2023-03-20T19:55:40.877" v="738" actId="1076"/>
          <ac:spMkLst>
            <pc:docMk/>
            <pc:sldMk cId="3974835134" sldId="258"/>
            <ac:spMk id="2" creationId="{3D847E06-700D-19E2-BA6E-0E9AA421490E}"/>
          </ac:spMkLst>
        </pc:spChg>
        <pc:spChg chg="mod">
          <ac:chgData name="Samantha Webster" userId="57aa772b-589b-416d-af0e-282888d63420" providerId="ADAL" clId="{D7D3E485-0E3E-496A-9CCB-36BBD343BA1D}" dt="2023-03-20T19:55:00.214" v="704" actId="20577"/>
          <ac:spMkLst>
            <pc:docMk/>
            <pc:sldMk cId="3974835134" sldId="258"/>
            <ac:spMk id="4" creationId="{53B4ABD9-832A-F36D-8067-4B15EDE14E73}"/>
          </ac:spMkLst>
        </pc:spChg>
        <pc:spChg chg="mod">
          <ac:chgData name="Samantha Webster" userId="57aa772b-589b-416d-af0e-282888d63420" providerId="ADAL" clId="{D7D3E485-0E3E-496A-9CCB-36BBD343BA1D}" dt="2023-03-20T19:55:37.184" v="737" actId="1076"/>
          <ac:spMkLst>
            <pc:docMk/>
            <pc:sldMk cId="3974835134" sldId="258"/>
            <ac:spMk id="5" creationId="{79771FEC-3869-13EB-223C-AAE372CE6A27}"/>
          </ac:spMkLst>
        </pc:spChg>
        <pc:spChg chg="mod">
          <ac:chgData name="Samantha Webster" userId="57aa772b-589b-416d-af0e-282888d63420" providerId="ADAL" clId="{D7D3E485-0E3E-496A-9CCB-36BBD343BA1D}" dt="2023-03-20T19:54:53.741" v="694" actId="1076"/>
          <ac:spMkLst>
            <pc:docMk/>
            <pc:sldMk cId="3974835134" sldId="258"/>
            <ac:spMk id="8" creationId="{BB4031FC-ED28-50E6-EA50-5A77A2B6EF8A}"/>
          </ac:spMkLst>
        </pc:spChg>
      </pc:sldChg>
      <pc:sldChg chg="addSp delSp modSp mod">
        <pc:chgData name="Samantha Webster" userId="57aa772b-589b-416d-af0e-282888d63420" providerId="ADAL" clId="{D7D3E485-0E3E-496A-9CCB-36BBD343BA1D}" dt="2023-03-20T16:39:22.983" v="420" actId="732"/>
        <pc:sldMkLst>
          <pc:docMk/>
          <pc:sldMk cId="1940576398" sldId="259"/>
        </pc:sldMkLst>
        <pc:spChg chg="mod">
          <ac:chgData name="Samantha Webster" userId="57aa772b-589b-416d-af0e-282888d63420" providerId="ADAL" clId="{D7D3E485-0E3E-496A-9CCB-36BBD343BA1D}" dt="2023-03-20T16:31:57.170" v="370" actId="14100"/>
          <ac:spMkLst>
            <pc:docMk/>
            <pc:sldMk cId="1940576398" sldId="259"/>
            <ac:spMk id="3" creationId="{14C6ECDC-33D6-A8AF-8567-28EAE443146D}"/>
          </ac:spMkLst>
        </pc:spChg>
        <pc:spChg chg="mod">
          <ac:chgData name="Samantha Webster" userId="57aa772b-589b-416d-af0e-282888d63420" providerId="ADAL" clId="{D7D3E485-0E3E-496A-9CCB-36BBD343BA1D}" dt="2023-03-20T16:36:46.397" v="382" actId="1076"/>
          <ac:spMkLst>
            <pc:docMk/>
            <pc:sldMk cId="1940576398" sldId="259"/>
            <ac:spMk id="13" creationId="{D00EC955-B9F5-019A-58EF-CE3F320E7F57}"/>
          </ac:spMkLst>
        </pc:spChg>
        <pc:spChg chg="mod">
          <ac:chgData name="Samantha Webster" userId="57aa772b-589b-416d-af0e-282888d63420" providerId="ADAL" clId="{D7D3E485-0E3E-496A-9CCB-36BBD343BA1D}" dt="2023-03-20T16:36:48.056" v="383" actId="1076"/>
          <ac:spMkLst>
            <pc:docMk/>
            <pc:sldMk cId="1940576398" sldId="259"/>
            <ac:spMk id="14" creationId="{12F42586-4329-1B57-8434-3BB823C30854}"/>
          </ac:spMkLst>
        </pc:spChg>
        <pc:spChg chg="mod">
          <ac:chgData name="Samantha Webster" userId="57aa772b-589b-416d-af0e-282888d63420" providerId="ADAL" clId="{D7D3E485-0E3E-496A-9CCB-36BBD343BA1D}" dt="2023-03-20T16:36:49.647" v="384" actId="1076"/>
          <ac:spMkLst>
            <pc:docMk/>
            <pc:sldMk cId="1940576398" sldId="259"/>
            <ac:spMk id="15" creationId="{3211E568-7727-7621-7019-9E4C44404CC3}"/>
          </ac:spMkLst>
        </pc:spChg>
        <pc:spChg chg="mod">
          <ac:chgData name="Samantha Webster" userId="57aa772b-589b-416d-af0e-282888d63420" providerId="ADAL" clId="{D7D3E485-0E3E-496A-9CCB-36BBD343BA1D}" dt="2023-03-20T16:36:51.402" v="385" actId="1076"/>
          <ac:spMkLst>
            <pc:docMk/>
            <pc:sldMk cId="1940576398" sldId="259"/>
            <ac:spMk id="16" creationId="{9EF56E58-28D4-FA38-F5B4-D5923F0CDE78}"/>
          </ac:spMkLst>
        </pc:spChg>
        <pc:picChg chg="add mod">
          <ac:chgData name="Samantha Webster" userId="57aa772b-589b-416d-af0e-282888d63420" providerId="ADAL" clId="{D7D3E485-0E3E-496A-9CCB-36BBD343BA1D}" dt="2023-03-20T16:36:44.251" v="381" actId="1076"/>
          <ac:picMkLst>
            <pc:docMk/>
            <pc:sldMk cId="1940576398" sldId="259"/>
            <ac:picMk id="5" creationId="{5B14E2DC-15B2-63C7-1ED1-57D54BC23707}"/>
          </ac:picMkLst>
        </pc:picChg>
        <pc:picChg chg="mod">
          <ac:chgData name="Samantha Webster" userId="57aa772b-589b-416d-af0e-282888d63420" providerId="ADAL" clId="{D7D3E485-0E3E-496A-9CCB-36BBD343BA1D}" dt="2023-03-20T16:32:01.152" v="372" actId="1076"/>
          <ac:picMkLst>
            <pc:docMk/>
            <pc:sldMk cId="1940576398" sldId="259"/>
            <ac:picMk id="6" creationId="{F94209C8-CE1D-A03C-688E-329F285A921C}"/>
          </ac:picMkLst>
        </pc:picChg>
        <pc:picChg chg="mod">
          <ac:chgData name="Samantha Webster" userId="57aa772b-589b-416d-af0e-282888d63420" providerId="ADAL" clId="{D7D3E485-0E3E-496A-9CCB-36BBD343BA1D}" dt="2023-03-20T16:31:59.066" v="371" actId="1076"/>
          <ac:picMkLst>
            <pc:docMk/>
            <pc:sldMk cId="1940576398" sldId="259"/>
            <ac:picMk id="8" creationId="{337CCDD0-F74A-C569-303A-264B1FC7D3AF}"/>
          </ac:picMkLst>
        </pc:picChg>
        <pc:picChg chg="add mod modCrop">
          <ac:chgData name="Samantha Webster" userId="57aa772b-589b-416d-af0e-282888d63420" providerId="ADAL" clId="{D7D3E485-0E3E-496A-9CCB-36BBD343BA1D}" dt="2023-03-20T16:39:22.983" v="420" actId="732"/>
          <ac:picMkLst>
            <pc:docMk/>
            <pc:sldMk cId="1940576398" sldId="259"/>
            <ac:picMk id="9" creationId="{F9FC28FA-A9AB-A48C-AB61-48541E6AC366}"/>
          </ac:picMkLst>
        </pc:picChg>
        <pc:picChg chg="del mod">
          <ac:chgData name="Samantha Webster" userId="57aa772b-589b-416d-af0e-282888d63420" providerId="ADAL" clId="{D7D3E485-0E3E-496A-9CCB-36BBD343BA1D}" dt="2023-03-20T16:35:37.279" v="374" actId="478"/>
          <ac:picMkLst>
            <pc:docMk/>
            <pc:sldMk cId="1940576398" sldId="259"/>
            <ac:picMk id="10" creationId="{36E66819-08AD-5CD8-D8D9-DA5A03C167B1}"/>
          </ac:picMkLst>
        </pc:picChg>
        <pc:picChg chg="mod">
          <ac:chgData name="Samantha Webster" userId="57aa772b-589b-416d-af0e-282888d63420" providerId="ADAL" clId="{D7D3E485-0E3E-496A-9CCB-36BBD343BA1D}" dt="2023-03-20T16:32:03.182" v="373" actId="1076"/>
          <ac:picMkLst>
            <pc:docMk/>
            <pc:sldMk cId="1940576398" sldId="259"/>
            <ac:picMk id="12" creationId="{A09F35BC-1310-1508-1754-BFAEB3310E81}"/>
          </ac:picMkLst>
        </pc:picChg>
        <pc:picChg chg="add mod modCrop">
          <ac:chgData name="Samantha Webster" userId="57aa772b-589b-416d-af0e-282888d63420" providerId="ADAL" clId="{D7D3E485-0E3E-496A-9CCB-36BBD343BA1D}" dt="2023-03-20T16:38:26.885" v="398" actId="1076"/>
          <ac:picMkLst>
            <pc:docMk/>
            <pc:sldMk cId="1940576398" sldId="259"/>
            <ac:picMk id="17" creationId="{DBC39411-5C4D-1DC6-CB74-D03B2BDD1BB8}"/>
          </ac:picMkLst>
        </pc:picChg>
        <pc:picChg chg="add del mod">
          <ac:chgData name="Samantha Webster" userId="57aa772b-589b-416d-af0e-282888d63420" providerId="ADAL" clId="{D7D3E485-0E3E-496A-9CCB-36BBD343BA1D}" dt="2023-03-20T16:38:17.046" v="394" actId="478"/>
          <ac:picMkLst>
            <pc:docMk/>
            <pc:sldMk cId="1940576398" sldId="259"/>
            <ac:picMk id="19" creationId="{A5997FBE-3AFE-8FAE-987B-A1534AED4F8F}"/>
          </ac:picMkLst>
        </pc:picChg>
        <pc:picChg chg="add mod modCrop">
          <ac:chgData name="Samantha Webster" userId="57aa772b-589b-416d-af0e-282888d63420" providerId="ADAL" clId="{D7D3E485-0E3E-496A-9CCB-36BBD343BA1D}" dt="2023-03-20T16:39:17.655" v="419" actId="1076"/>
          <ac:picMkLst>
            <pc:docMk/>
            <pc:sldMk cId="1940576398" sldId="259"/>
            <ac:picMk id="21" creationId="{A87D7166-901B-F032-F538-74EB42C61155}"/>
          </ac:picMkLst>
        </pc:picChg>
      </pc:sldChg>
      <pc:sldChg chg="addSp delSp modSp mod">
        <pc:chgData name="Samantha Webster" userId="57aa772b-589b-416d-af0e-282888d63420" providerId="ADAL" clId="{D7D3E485-0E3E-496A-9CCB-36BBD343BA1D}" dt="2023-03-20T17:40:51.307" v="639" actId="732"/>
        <pc:sldMkLst>
          <pc:docMk/>
          <pc:sldMk cId="687369358" sldId="264"/>
        </pc:sldMkLst>
        <pc:spChg chg="mod">
          <ac:chgData name="Samantha Webster" userId="57aa772b-589b-416d-af0e-282888d63420" providerId="ADAL" clId="{D7D3E485-0E3E-496A-9CCB-36BBD343BA1D}" dt="2023-03-20T16:52:50.103" v="528" actId="14100"/>
          <ac:spMkLst>
            <pc:docMk/>
            <pc:sldMk cId="687369358" sldId="264"/>
            <ac:spMk id="3" creationId="{14C6ECDC-33D6-A8AF-8567-28EAE443146D}"/>
          </ac:spMkLst>
        </pc:spChg>
        <pc:spChg chg="mod">
          <ac:chgData name="Samantha Webster" userId="57aa772b-589b-416d-af0e-282888d63420" providerId="ADAL" clId="{D7D3E485-0E3E-496A-9CCB-36BBD343BA1D}" dt="2023-03-20T16:52:59.234" v="533" actId="1076"/>
          <ac:spMkLst>
            <pc:docMk/>
            <pc:sldMk cId="687369358" sldId="264"/>
            <ac:spMk id="13" creationId="{D00EC955-B9F5-019A-58EF-CE3F320E7F57}"/>
          </ac:spMkLst>
        </pc:spChg>
        <pc:spChg chg="mod">
          <ac:chgData name="Samantha Webster" userId="57aa772b-589b-416d-af0e-282888d63420" providerId="ADAL" clId="{D7D3E485-0E3E-496A-9CCB-36BBD343BA1D}" dt="2023-03-20T16:53:00.939" v="534" actId="1076"/>
          <ac:spMkLst>
            <pc:docMk/>
            <pc:sldMk cId="687369358" sldId="264"/>
            <ac:spMk id="14" creationId="{12F42586-4329-1B57-8434-3BB823C30854}"/>
          </ac:spMkLst>
        </pc:spChg>
        <pc:spChg chg="mod">
          <ac:chgData name="Samantha Webster" userId="57aa772b-589b-416d-af0e-282888d63420" providerId="ADAL" clId="{D7D3E485-0E3E-496A-9CCB-36BBD343BA1D}" dt="2023-03-20T16:53:06.472" v="535" actId="1076"/>
          <ac:spMkLst>
            <pc:docMk/>
            <pc:sldMk cId="687369358" sldId="264"/>
            <ac:spMk id="15" creationId="{3211E568-7727-7621-7019-9E4C44404CC3}"/>
          </ac:spMkLst>
        </pc:spChg>
        <pc:spChg chg="mod">
          <ac:chgData name="Samantha Webster" userId="57aa772b-589b-416d-af0e-282888d63420" providerId="ADAL" clId="{D7D3E485-0E3E-496A-9CCB-36BBD343BA1D}" dt="2023-03-20T16:53:08.861" v="536" actId="1076"/>
          <ac:spMkLst>
            <pc:docMk/>
            <pc:sldMk cId="687369358" sldId="264"/>
            <ac:spMk id="16" creationId="{9EF56E58-28D4-FA38-F5B4-D5923F0CDE78}"/>
          </ac:spMkLst>
        </pc:spChg>
        <pc:picChg chg="add mod">
          <ac:chgData name="Samantha Webster" userId="57aa772b-589b-416d-af0e-282888d63420" providerId="ADAL" clId="{D7D3E485-0E3E-496A-9CCB-36BBD343BA1D}" dt="2023-03-20T16:54:39.239" v="541" actId="1076"/>
          <ac:picMkLst>
            <pc:docMk/>
            <pc:sldMk cId="687369358" sldId="264"/>
            <ac:picMk id="5" creationId="{40EC11F5-763E-889A-00A6-7C5675B5A73D}"/>
          </ac:picMkLst>
        </pc:picChg>
        <pc:picChg chg="mod">
          <ac:chgData name="Samantha Webster" userId="57aa772b-589b-416d-af0e-282888d63420" providerId="ADAL" clId="{D7D3E485-0E3E-496A-9CCB-36BBD343BA1D}" dt="2023-03-20T16:52:55.254" v="531" actId="1076"/>
          <ac:picMkLst>
            <pc:docMk/>
            <pc:sldMk cId="687369358" sldId="264"/>
            <ac:picMk id="6" creationId="{F94209C8-CE1D-A03C-688E-329F285A921C}"/>
          </ac:picMkLst>
        </pc:picChg>
        <pc:picChg chg="mod">
          <ac:chgData name="Samantha Webster" userId="57aa772b-589b-416d-af0e-282888d63420" providerId="ADAL" clId="{D7D3E485-0E3E-496A-9CCB-36BBD343BA1D}" dt="2023-03-20T16:52:54.177" v="530" actId="1076"/>
          <ac:picMkLst>
            <pc:docMk/>
            <pc:sldMk cId="687369358" sldId="264"/>
            <ac:picMk id="8" creationId="{337CCDD0-F74A-C569-303A-264B1FC7D3AF}"/>
          </ac:picMkLst>
        </pc:picChg>
        <pc:picChg chg="add del mod">
          <ac:chgData name="Samantha Webster" userId="57aa772b-589b-416d-af0e-282888d63420" providerId="ADAL" clId="{D7D3E485-0E3E-496A-9CCB-36BBD343BA1D}" dt="2023-03-20T17:40:37.296" v="632" actId="478"/>
          <ac:picMkLst>
            <pc:docMk/>
            <pc:sldMk cId="687369358" sldId="264"/>
            <ac:picMk id="9" creationId="{2627F8F4-C6DC-944B-548D-2AF3CDD63D4E}"/>
          </ac:picMkLst>
        </pc:picChg>
        <pc:picChg chg="mod">
          <ac:chgData name="Samantha Webster" userId="57aa772b-589b-416d-af0e-282888d63420" providerId="ADAL" clId="{D7D3E485-0E3E-496A-9CCB-36BBD343BA1D}" dt="2023-03-20T16:52:51.670" v="529" actId="1076"/>
          <ac:picMkLst>
            <pc:docMk/>
            <pc:sldMk cId="687369358" sldId="264"/>
            <ac:picMk id="10" creationId="{36E66819-08AD-5CD8-D8D9-DA5A03C167B1}"/>
          </ac:picMkLst>
        </pc:picChg>
        <pc:picChg chg="mod">
          <ac:chgData name="Samantha Webster" userId="57aa772b-589b-416d-af0e-282888d63420" providerId="ADAL" clId="{D7D3E485-0E3E-496A-9CCB-36BBD343BA1D}" dt="2023-03-20T16:52:56.761" v="532" actId="1076"/>
          <ac:picMkLst>
            <pc:docMk/>
            <pc:sldMk cId="687369358" sldId="264"/>
            <ac:picMk id="12" creationId="{A09F35BC-1310-1508-1754-BFAEB3310E81}"/>
          </ac:picMkLst>
        </pc:picChg>
        <pc:picChg chg="add mod modCrop">
          <ac:chgData name="Samantha Webster" userId="57aa772b-589b-416d-af0e-282888d63420" providerId="ADAL" clId="{D7D3E485-0E3E-496A-9CCB-36BBD343BA1D}" dt="2023-03-20T17:40:51.307" v="639" actId="732"/>
          <ac:picMkLst>
            <pc:docMk/>
            <pc:sldMk cId="687369358" sldId="264"/>
            <ac:picMk id="17" creationId="{E674BC01-046F-9BE9-F35F-5970CE7E07C7}"/>
          </ac:picMkLst>
        </pc:picChg>
        <pc:picChg chg="add del mod">
          <ac:chgData name="Samantha Webster" userId="57aa772b-589b-416d-af0e-282888d63420" providerId="ADAL" clId="{D7D3E485-0E3E-496A-9CCB-36BBD343BA1D}" dt="2023-03-20T17:33:46.945" v="577" actId="478"/>
          <ac:picMkLst>
            <pc:docMk/>
            <pc:sldMk cId="687369358" sldId="264"/>
            <ac:picMk id="19" creationId="{46834F6F-8789-47AA-1F52-2012CCAA273E}"/>
          </ac:picMkLst>
        </pc:picChg>
        <pc:picChg chg="add mod">
          <ac:chgData name="Samantha Webster" userId="57aa772b-589b-416d-af0e-282888d63420" providerId="ADAL" clId="{D7D3E485-0E3E-496A-9CCB-36BBD343BA1D}" dt="2023-03-20T17:34:21.669" v="583" actId="14100"/>
          <ac:picMkLst>
            <pc:docMk/>
            <pc:sldMk cId="687369358" sldId="264"/>
            <ac:picMk id="21" creationId="{30D8F87B-1A07-991A-BE79-51F6A965E282}"/>
          </ac:picMkLst>
        </pc:picChg>
        <pc:picChg chg="add del mod">
          <ac:chgData name="Samantha Webster" userId="57aa772b-589b-416d-af0e-282888d63420" providerId="ADAL" clId="{D7D3E485-0E3E-496A-9CCB-36BBD343BA1D}" dt="2023-03-20T17:40:13.585" v="626" actId="478"/>
          <ac:picMkLst>
            <pc:docMk/>
            <pc:sldMk cId="687369358" sldId="264"/>
            <ac:picMk id="23" creationId="{BC50C79A-A18B-2EAE-3A98-8E0C4C887D86}"/>
          </ac:picMkLst>
        </pc:picChg>
        <pc:picChg chg="add mod">
          <ac:chgData name="Samantha Webster" userId="57aa772b-589b-416d-af0e-282888d63420" providerId="ADAL" clId="{D7D3E485-0E3E-496A-9CCB-36BBD343BA1D}" dt="2023-03-20T17:40:45.840" v="638" actId="1036"/>
          <ac:picMkLst>
            <pc:docMk/>
            <pc:sldMk cId="687369358" sldId="264"/>
            <ac:picMk id="25" creationId="{F9676F0A-0AE7-0B76-64B0-B94D2FF160E2}"/>
          </ac:picMkLst>
        </pc:picChg>
      </pc:sldChg>
      <pc:sldChg chg="addSp modSp mod">
        <pc:chgData name="Samantha Webster" userId="57aa772b-589b-416d-af0e-282888d63420" providerId="ADAL" clId="{D7D3E485-0E3E-496A-9CCB-36BBD343BA1D}" dt="2023-03-20T16:52:18.534" v="526" actId="1037"/>
        <pc:sldMkLst>
          <pc:docMk/>
          <pc:sldMk cId="1370819343" sldId="265"/>
        </pc:sldMkLst>
        <pc:spChg chg="mod">
          <ac:chgData name="Samantha Webster" userId="57aa772b-589b-416d-af0e-282888d63420" providerId="ADAL" clId="{D7D3E485-0E3E-496A-9CCB-36BBD343BA1D}" dt="2023-03-20T16:49:27.930" v="478" actId="1076"/>
          <ac:spMkLst>
            <pc:docMk/>
            <pc:sldMk cId="1370819343" sldId="265"/>
            <ac:spMk id="3" creationId="{14C6ECDC-33D6-A8AF-8567-28EAE443146D}"/>
          </ac:spMkLst>
        </pc:spChg>
        <pc:spChg chg="mod">
          <ac:chgData name="Samantha Webster" userId="57aa772b-589b-416d-af0e-282888d63420" providerId="ADAL" clId="{D7D3E485-0E3E-496A-9CCB-36BBD343BA1D}" dt="2023-03-20T16:49:31.437" v="480" actId="1076"/>
          <ac:spMkLst>
            <pc:docMk/>
            <pc:sldMk cId="1370819343" sldId="265"/>
            <ac:spMk id="13" creationId="{D00EC955-B9F5-019A-58EF-CE3F320E7F57}"/>
          </ac:spMkLst>
        </pc:spChg>
        <pc:spChg chg="mod">
          <ac:chgData name="Samantha Webster" userId="57aa772b-589b-416d-af0e-282888d63420" providerId="ADAL" clId="{D7D3E485-0E3E-496A-9CCB-36BBD343BA1D}" dt="2023-03-20T16:49:33.187" v="481" actId="1076"/>
          <ac:spMkLst>
            <pc:docMk/>
            <pc:sldMk cId="1370819343" sldId="265"/>
            <ac:spMk id="14" creationId="{12F42586-4329-1B57-8434-3BB823C30854}"/>
          </ac:spMkLst>
        </pc:spChg>
        <pc:spChg chg="mod">
          <ac:chgData name="Samantha Webster" userId="57aa772b-589b-416d-af0e-282888d63420" providerId="ADAL" clId="{D7D3E485-0E3E-496A-9CCB-36BBD343BA1D}" dt="2023-03-20T16:49:35.456" v="482" actId="1076"/>
          <ac:spMkLst>
            <pc:docMk/>
            <pc:sldMk cId="1370819343" sldId="265"/>
            <ac:spMk id="15" creationId="{3211E568-7727-7621-7019-9E4C44404CC3}"/>
          </ac:spMkLst>
        </pc:spChg>
        <pc:spChg chg="mod">
          <ac:chgData name="Samantha Webster" userId="57aa772b-589b-416d-af0e-282888d63420" providerId="ADAL" clId="{D7D3E485-0E3E-496A-9CCB-36BBD343BA1D}" dt="2023-03-20T16:49:40.560" v="484" actId="1076"/>
          <ac:spMkLst>
            <pc:docMk/>
            <pc:sldMk cId="1370819343" sldId="265"/>
            <ac:spMk id="16" creationId="{9EF56E58-28D4-FA38-F5B4-D5923F0CDE78}"/>
          </ac:spMkLst>
        </pc:spChg>
        <pc:spChg chg="mod">
          <ac:chgData name="Samantha Webster" userId="57aa772b-589b-416d-af0e-282888d63420" providerId="ADAL" clId="{D7D3E485-0E3E-496A-9CCB-36BBD343BA1D}" dt="2023-03-20T16:49:37.765" v="483" actId="1076"/>
          <ac:spMkLst>
            <pc:docMk/>
            <pc:sldMk cId="1370819343" sldId="265"/>
            <ac:spMk id="17" creationId="{43D5A6A9-9A9A-EEE3-80AC-32713CB99378}"/>
          </ac:spMkLst>
        </pc:spChg>
        <pc:picChg chg="mod">
          <ac:chgData name="Samantha Webster" userId="57aa772b-589b-416d-af0e-282888d63420" providerId="ADAL" clId="{D7D3E485-0E3E-496A-9CCB-36BBD343BA1D}" dt="2023-03-20T16:49:23.304" v="476" actId="1076"/>
          <ac:picMkLst>
            <pc:docMk/>
            <pc:sldMk cId="1370819343" sldId="265"/>
            <ac:picMk id="5" creationId="{11C4F229-8F8B-6331-17EA-ADD098FAD603}"/>
          </ac:picMkLst>
        </pc:picChg>
        <pc:picChg chg="mod">
          <ac:chgData name="Samantha Webster" userId="57aa772b-589b-416d-af0e-282888d63420" providerId="ADAL" clId="{D7D3E485-0E3E-496A-9CCB-36BBD343BA1D}" dt="2023-03-20T16:49:20.527" v="474" actId="1076"/>
          <ac:picMkLst>
            <pc:docMk/>
            <pc:sldMk cId="1370819343" sldId="265"/>
            <ac:picMk id="6" creationId="{F94209C8-CE1D-A03C-688E-329F285A921C}"/>
          </ac:picMkLst>
        </pc:picChg>
        <pc:picChg chg="add mod modCrop">
          <ac:chgData name="Samantha Webster" userId="57aa772b-589b-416d-af0e-282888d63420" providerId="ADAL" clId="{D7D3E485-0E3E-496A-9CCB-36BBD343BA1D}" dt="2023-03-20T16:51:53.926" v="515" actId="1035"/>
          <ac:picMkLst>
            <pc:docMk/>
            <pc:sldMk cId="1370819343" sldId="265"/>
            <ac:picMk id="7" creationId="{D8820267-4928-7254-E611-DD0D5B8BA68A}"/>
          </ac:picMkLst>
        </pc:picChg>
        <pc:picChg chg="mod">
          <ac:chgData name="Samantha Webster" userId="57aa772b-589b-416d-af0e-282888d63420" providerId="ADAL" clId="{D7D3E485-0E3E-496A-9CCB-36BBD343BA1D}" dt="2023-03-20T16:49:19.304" v="473" actId="1076"/>
          <ac:picMkLst>
            <pc:docMk/>
            <pc:sldMk cId="1370819343" sldId="265"/>
            <ac:picMk id="8" creationId="{337CCDD0-F74A-C569-303A-264B1FC7D3AF}"/>
          </ac:picMkLst>
        </pc:picChg>
        <pc:picChg chg="mod">
          <ac:chgData name="Samantha Webster" userId="57aa772b-589b-416d-af0e-282888d63420" providerId="ADAL" clId="{D7D3E485-0E3E-496A-9CCB-36BBD343BA1D}" dt="2023-03-20T16:49:18.108" v="472" actId="1076"/>
          <ac:picMkLst>
            <pc:docMk/>
            <pc:sldMk cId="1370819343" sldId="265"/>
            <ac:picMk id="10" creationId="{36E66819-08AD-5CD8-D8D9-DA5A03C167B1}"/>
          </ac:picMkLst>
        </pc:picChg>
        <pc:picChg chg="add mod modCrop">
          <ac:chgData name="Samantha Webster" userId="57aa772b-589b-416d-af0e-282888d63420" providerId="ADAL" clId="{D7D3E485-0E3E-496A-9CCB-36BBD343BA1D}" dt="2023-03-20T16:52:18.534" v="526" actId="1037"/>
          <ac:picMkLst>
            <pc:docMk/>
            <pc:sldMk cId="1370819343" sldId="265"/>
            <ac:picMk id="11" creationId="{180EA5B6-158A-4951-036A-B92AF1E8632B}"/>
          </ac:picMkLst>
        </pc:picChg>
        <pc:picChg chg="mod">
          <ac:chgData name="Samantha Webster" userId="57aa772b-589b-416d-af0e-282888d63420" providerId="ADAL" clId="{D7D3E485-0E3E-496A-9CCB-36BBD343BA1D}" dt="2023-03-20T16:49:21.805" v="475" actId="1076"/>
          <ac:picMkLst>
            <pc:docMk/>
            <pc:sldMk cId="1370819343" sldId="265"/>
            <ac:picMk id="12" creationId="{A09F35BC-1310-1508-1754-BFAEB3310E81}"/>
          </ac:picMkLst>
        </pc:picChg>
        <pc:picChg chg="add mod">
          <ac:chgData name="Samantha Webster" userId="57aa772b-589b-416d-af0e-282888d63420" providerId="ADAL" clId="{D7D3E485-0E3E-496A-9CCB-36BBD343BA1D}" dt="2023-03-20T16:52:00.750" v="517" actId="1076"/>
          <ac:picMkLst>
            <pc:docMk/>
            <pc:sldMk cId="1370819343" sldId="265"/>
            <ac:picMk id="19" creationId="{A3298C5C-965D-2726-ABEF-9825297280C3}"/>
          </ac:picMkLst>
        </pc:picChg>
        <pc:picChg chg="add mod modCrop">
          <ac:chgData name="Samantha Webster" userId="57aa772b-589b-416d-af0e-282888d63420" providerId="ADAL" clId="{D7D3E485-0E3E-496A-9CCB-36BBD343BA1D}" dt="2023-03-20T16:52:11.904" v="524" actId="732"/>
          <ac:picMkLst>
            <pc:docMk/>
            <pc:sldMk cId="1370819343" sldId="265"/>
            <ac:picMk id="21" creationId="{58053CD9-9D6D-BE61-C1D8-9B84182DAB07}"/>
          </ac:picMkLst>
        </pc:picChg>
      </pc:sldChg>
      <pc:sldChg chg="addSp modSp mod">
        <pc:chgData name="Samantha Webster" userId="57aa772b-589b-416d-af0e-282888d63420" providerId="ADAL" clId="{D7D3E485-0E3E-496A-9CCB-36BBD343BA1D}" dt="2023-03-20T16:43:18.451" v="469" actId="552"/>
        <pc:sldMkLst>
          <pc:docMk/>
          <pc:sldMk cId="531366073" sldId="266"/>
        </pc:sldMkLst>
        <pc:spChg chg="mod">
          <ac:chgData name="Samantha Webster" userId="57aa772b-589b-416d-af0e-282888d63420" providerId="ADAL" clId="{D7D3E485-0E3E-496A-9CCB-36BBD343BA1D}" dt="2023-03-20T16:39:38.725" v="423" actId="14100"/>
          <ac:spMkLst>
            <pc:docMk/>
            <pc:sldMk cId="531366073" sldId="266"/>
            <ac:spMk id="3" creationId="{14C6ECDC-33D6-A8AF-8567-28EAE443146D}"/>
          </ac:spMkLst>
        </pc:spChg>
        <pc:spChg chg="mod">
          <ac:chgData name="Samantha Webster" userId="57aa772b-589b-416d-af0e-282888d63420" providerId="ADAL" clId="{D7D3E485-0E3E-496A-9CCB-36BBD343BA1D}" dt="2023-03-20T16:39:56.948" v="434" actId="1076"/>
          <ac:spMkLst>
            <pc:docMk/>
            <pc:sldMk cId="531366073" sldId="266"/>
            <ac:spMk id="13" creationId="{D00EC955-B9F5-019A-58EF-CE3F320E7F57}"/>
          </ac:spMkLst>
        </pc:spChg>
        <pc:spChg chg="mod">
          <ac:chgData name="Samantha Webster" userId="57aa772b-589b-416d-af0e-282888d63420" providerId="ADAL" clId="{D7D3E485-0E3E-496A-9CCB-36BBD343BA1D}" dt="2023-03-20T16:39:58.710" v="435" actId="1076"/>
          <ac:spMkLst>
            <pc:docMk/>
            <pc:sldMk cId="531366073" sldId="266"/>
            <ac:spMk id="14" creationId="{12F42586-4329-1B57-8434-3BB823C30854}"/>
          </ac:spMkLst>
        </pc:spChg>
        <pc:spChg chg="mod">
          <ac:chgData name="Samantha Webster" userId="57aa772b-589b-416d-af0e-282888d63420" providerId="ADAL" clId="{D7D3E485-0E3E-496A-9CCB-36BBD343BA1D}" dt="2023-03-20T16:40:00.401" v="436" actId="1076"/>
          <ac:spMkLst>
            <pc:docMk/>
            <pc:sldMk cId="531366073" sldId="266"/>
            <ac:spMk id="15" creationId="{3211E568-7727-7621-7019-9E4C44404CC3}"/>
          </ac:spMkLst>
        </pc:spChg>
        <pc:spChg chg="mod">
          <ac:chgData name="Samantha Webster" userId="57aa772b-589b-416d-af0e-282888d63420" providerId="ADAL" clId="{D7D3E485-0E3E-496A-9CCB-36BBD343BA1D}" dt="2023-03-20T16:40:03.790" v="437" actId="1076"/>
          <ac:spMkLst>
            <pc:docMk/>
            <pc:sldMk cId="531366073" sldId="266"/>
            <ac:spMk id="16" creationId="{9EF56E58-28D4-FA38-F5B4-D5923F0CDE78}"/>
          </ac:spMkLst>
        </pc:spChg>
        <pc:spChg chg="mod">
          <ac:chgData name="Samantha Webster" userId="57aa772b-589b-416d-af0e-282888d63420" providerId="ADAL" clId="{D7D3E485-0E3E-496A-9CCB-36BBD343BA1D}" dt="2023-03-20T16:40:06.175" v="438" actId="1076"/>
          <ac:spMkLst>
            <pc:docMk/>
            <pc:sldMk cId="531366073" sldId="266"/>
            <ac:spMk id="17" creationId="{3E52BEDC-DCF5-8E6B-21D6-8C1F2DDEF89B}"/>
          </ac:spMkLst>
        </pc:spChg>
        <pc:picChg chg="mod">
          <ac:chgData name="Samantha Webster" userId="57aa772b-589b-416d-af0e-282888d63420" providerId="ADAL" clId="{D7D3E485-0E3E-496A-9CCB-36BBD343BA1D}" dt="2023-03-20T16:39:52.890" v="433" actId="1076"/>
          <ac:picMkLst>
            <pc:docMk/>
            <pc:sldMk cId="531366073" sldId="266"/>
            <ac:picMk id="5" creationId="{200C5C12-FDF3-9C30-2539-3BFB984E0B80}"/>
          </ac:picMkLst>
        </pc:picChg>
        <pc:picChg chg="mod">
          <ac:chgData name="Samantha Webster" userId="57aa772b-589b-416d-af0e-282888d63420" providerId="ADAL" clId="{D7D3E485-0E3E-496A-9CCB-36BBD343BA1D}" dt="2023-03-20T16:39:50.398" v="431" actId="1076"/>
          <ac:picMkLst>
            <pc:docMk/>
            <pc:sldMk cId="531366073" sldId="266"/>
            <ac:picMk id="6" creationId="{F94209C8-CE1D-A03C-688E-329F285A921C}"/>
          </ac:picMkLst>
        </pc:picChg>
        <pc:picChg chg="add mod modCrop">
          <ac:chgData name="Samantha Webster" userId="57aa772b-589b-416d-af0e-282888d63420" providerId="ADAL" clId="{D7D3E485-0E3E-496A-9CCB-36BBD343BA1D}" dt="2023-03-20T16:43:18.451" v="469" actId="552"/>
          <ac:picMkLst>
            <pc:docMk/>
            <pc:sldMk cId="531366073" sldId="266"/>
            <ac:picMk id="7" creationId="{9B941F36-51F8-2CFD-C7BD-3B215BDA4563}"/>
          </ac:picMkLst>
        </pc:picChg>
        <pc:picChg chg="mod">
          <ac:chgData name="Samantha Webster" userId="57aa772b-589b-416d-af0e-282888d63420" providerId="ADAL" clId="{D7D3E485-0E3E-496A-9CCB-36BBD343BA1D}" dt="2023-03-20T16:39:49.442" v="430" actId="1076"/>
          <ac:picMkLst>
            <pc:docMk/>
            <pc:sldMk cId="531366073" sldId="266"/>
            <ac:picMk id="8" creationId="{337CCDD0-F74A-C569-303A-264B1FC7D3AF}"/>
          </ac:picMkLst>
        </pc:picChg>
        <pc:picChg chg="mod">
          <ac:chgData name="Samantha Webster" userId="57aa772b-589b-416d-af0e-282888d63420" providerId="ADAL" clId="{D7D3E485-0E3E-496A-9CCB-36BBD343BA1D}" dt="2023-03-20T16:39:42.690" v="424" actId="1076"/>
          <ac:picMkLst>
            <pc:docMk/>
            <pc:sldMk cId="531366073" sldId="266"/>
            <ac:picMk id="10" creationId="{36E66819-08AD-5CD8-D8D9-DA5A03C167B1}"/>
          </ac:picMkLst>
        </pc:picChg>
        <pc:picChg chg="add mod">
          <ac:chgData name="Samantha Webster" userId="57aa772b-589b-416d-af0e-282888d63420" providerId="ADAL" clId="{D7D3E485-0E3E-496A-9CCB-36BBD343BA1D}" dt="2023-03-20T16:43:18.451" v="469" actId="552"/>
          <ac:picMkLst>
            <pc:docMk/>
            <pc:sldMk cId="531366073" sldId="266"/>
            <ac:picMk id="11" creationId="{B28FB8B6-3174-6A5E-2F4C-DEEBD6AE3AEC}"/>
          </ac:picMkLst>
        </pc:picChg>
        <pc:picChg chg="mod">
          <ac:chgData name="Samantha Webster" userId="57aa772b-589b-416d-af0e-282888d63420" providerId="ADAL" clId="{D7D3E485-0E3E-496A-9CCB-36BBD343BA1D}" dt="2023-03-20T16:39:51.843" v="432" actId="1076"/>
          <ac:picMkLst>
            <pc:docMk/>
            <pc:sldMk cId="531366073" sldId="266"/>
            <ac:picMk id="12" creationId="{A09F35BC-1310-1508-1754-BFAEB3310E81}"/>
          </ac:picMkLst>
        </pc:picChg>
        <pc:picChg chg="add mod">
          <ac:chgData name="Samantha Webster" userId="57aa772b-589b-416d-af0e-282888d63420" providerId="ADAL" clId="{D7D3E485-0E3E-496A-9CCB-36BBD343BA1D}" dt="2023-03-20T16:43:18.451" v="469" actId="552"/>
          <ac:picMkLst>
            <pc:docMk/>
            <pc:sldMk cId="531366073" sldId="266"/>
            <ac:picMk id="19" creationId="{CECABE02-2598-46A0-1260-F9B6505F5CDF}"/>
          </ac:picMkLst>
        </pc:picChg>
        <pc:picChg chg="add mod modCrop">
          <ac:chgData name="Samantha Webster" userId="57aa772b-589b-416d-af0e-282888d63420" providerId="ADAL" clId="{D7D3E485-0E3E-496A-9CCB-36BBD343BA1D}" dt="2023-03-20T16:43:18.451" v="469" actId="552"/>
          <ac:picMkLst>
            <pc:docMk/>
            <pc:sldMk cId="531366073" sldId="266"/>
            <ac:picMk id="21" creationId="{FD38CB00-9184-B866-B60B-67295634CF21}"/>
          </ac:picMkLst>
        </pc:picChg>
      </pc:sldChg>
      <pc:sldChg chg="addSp delSp modSp mod">
        <pc:chgData name="Samantha Webster" userId="57aa772b-589b-416d-af0e-282888d63420" providerId="ADAL" clId="{D7D3E485-0E3E-496A-9CCB-36BBD343BA1D}" dt="2023-03-20T17:44:45.338" v="685" actId="732"/>
        <pc:sldMkLst>
          <pc:docMk/>
          <pc:sldMk cId="3371707248" sldId="267"/>
        </pc:sldMkLst>
        <pc:spChg chg="mod">
          <ac:chgData name="Samantha Webster" userId="57aa772b-589b-416d-af0e-282888d63420" providerId="ADAL" clId="{D7D3E485-0E3E-496A-9CCB-36BBD343BA1D}" dt="2023-03-20T17:41:31.333" v="648" actId="14100"/>
          <ac:spMkLst>
            <pc:docMk/>
            <pc:sldMk cId="3371707248" sldId="267"/>
            <ac:spMk id="3" creationId="{14C6ECDC-33D6-A8AF-8567-28EAE443146D}"/>
          </ac:spMkLst>
        </pc:spChg>
        <pc:spChg chg="mod">
          <ac:chgData name="Samantha Webster" userId="57aa772b-589b-416d-af0e-282888d63420" providerId="ADAL" clId="{D7D3E485-0E3E-496A-9CCB-36BBD343BA1D}" dt="2023-03-20T17:41:34.174" v="650" actId="1076"/>
          <ac:spMkLst>
            <pc:docMk/>
            <pc:sldMk cId="3371707248" sldId="267"/>
            <ac:spMk id="14" creationId="{12F42586-4329-1B57-8434-3BB823C30854}"/>
          </ac:spMkLst>
        </pc:spChg>
        <pc:spChg chg="mod">
          <ac:chgData name="Samantha Webster" userId="57aa772b-589b-416d-af0e-282888d63420" providerId="ADAL" clId="{D7D3E485-0E3E-496A-9CCB-36BBD343BA1D}" dt="2023-03-20T17:41:37.705" v="652" actId="1076"/>
          <ac:spMkLst>
            <pc:docMk/>
            <pc:sldMk cId="3371707248" sldId="267"/>
            <ac:spMk id="15" creationId="{3211E568-7727-7621-7019-9E4C44404CC3}"/>
          </ac:spMkLst>
        </pc:spChg>
        <pc:picChg chg="add mod modCrop">
          <ac:chgData name="Samantha Webster" userId="57aa772b-589b-416d-af0e-282888d63420" providerId="ADAL" clId="{D7D3E485-0E3E-496A-9CCB-36BBD343BA1D}" dt="2023-03-20T17:42:12.072" v="660" actId="1076"/>
          <ac:picMkLst>
            <pc:docMk/>
            <pc:sldMk cId="3371707248" sldId="267"/>
            <ac:picMk id="5" creationId="{0CC8B52A-0D5E-8B0A-2ECA-A707EC7BB494}"/>
          </ac:picMkLst>
        </pc:picChg>
        <pc:picChg chg="mod">
          <ac:chgData name="Samantha Webster" userId="57aa772b-589b-416d-af0e-282888d63420" providerId="ADAL" clId="{D7D3E485-0E3E-496A-9CCB-36BBD343BA1D}" dt="2023-03-20T17:41:35.738" v="651" actId="1076"/>
          <ac:picMkLst>
            <pc:docMk/>
            <pc:sldMk cId="3371707248" sldId="267"/>
            <ac:picMk id="6" creationId="{F94209C8-CE1D-A03C-688E-329F285A921C}"/>
          </ac:picMkLst>
        </pc:picChg>
        <pc:picChg chg="mod">
          <ac:chgData name="Samantha Webster" userId="57aa772b-589b-416d-af0e-282888d63420" providerId="ADAL" clId="{D7D3E485-0E3E-496A-9CCB-36BBD343BA1D}" dt="2023-03-20T17:41:32.625" v="649" actId="1076"/>
          <ac:picMkLst>
            <pc:docMk/>
            <pc:sldMk cId="3371707248" sldId="267"/>
            <ac:picMk id="8" creationId="{337CCDD0-F74A-C569-303A-264B1FC7D3AF}"/>
          </ac:picMkLst>
        </pc:picChg>
        <pc:picChg chg="add del mod">
          <ac:chgData name="Samantha Webster" userId="57aa772b-589b-416d-af0e-282888d63420" providerId="ADAL" clId="{D7D3E485-0E3E-496A-9CCB-36BBD343BA1D}" dt="2023-03-20T17:42:33.375" v="664" actId="478"/>
          <ac:picMkLst>
            <pc:docMk/>
            <pc:sldMk cId="3371707248" sldId="267"/>
            <ac:picMk id="9" creationId="{EB2A9062-3BC3-D0D6-CAD7-07F6A4F95236}"/>
          </ac:picMkLst>
        </pc:picChg>
        <pc:picChg chg="add mod modCrop">
          <ac:chgData name="Samantha Webster" userId="57aa772b-589b-416d-af0e-282888d63420" providerId="ADAL" clId="{D7D3E485-0E3E-496A-9CCB-36BBD343BA1D}" dt="2023-03-20T17:44:45.338" v="685" actId="732"/>
          <ac:picMkLst>
            <pc:docMk/>
            <pc:sldMk cId="3371707248" sldId="267"/>
            <ac:picMk id="11" creationId="{98FF9FD1-D8C7-40B0-8450-77527ADC712C}"/>
          </ac:picMkLst>
        </pc:picChg>
        <pc:picChg chg="add mod modCrop">
          <ac:chgData name="Samantha Webster" userId="57aa772b-589b-416d-af0e-282888d63420" providerId="ADAL" clId="{D7D3E485-0E3E-496A-9CCB-36BBD343BA1D}" dt="2023-03-20T17:44:24.983" v="679" actId="1076"/>
          <ac:picMkLst>
            <pc:docMk/>
            <pc:sldMk cId="3371707248" sldId="267"/>
            <ac:picMk id="13" creationId="{18E3CFA5-58AC-6217-32EE-7D1F91150D12}"/>
          </ac:picMkLst>
        </pc:picChg>
      </pc:sldChg>
      <pc:sldChg chg="addSp delSp modSp mod">
        <pc:chgData name="Samantha Webster" userId="57aa772b-589b-416d-af0e-282888d63420" providerId="ADAL" clId="{D7D3E485-0E3E-496A-9CCB-36BBD343BA1D}" dt="2023-03-20T17:41:24.959" v="647" actId="732"/>
        <pc:sldMkLst>
          <pc:docMk/>
          <pc:sldMk cId="3111432025" sldId="268"/>
        </pc:sldMkLst>
        <pc:spChg chg="mod">
          <ac:chgData name="Samantha Webster" userId="57aa772b-589b-416d-af0e-282888d63420" providerId="ADAL" clId="{D7D3E485-0E3E-496A-9CCB-36BBD343BA1D}" dt="2023-03-20T17:35:19.041" v="590" actId="14100"/>
          <ac:spMkLst>
            <pc:docMk/>
            <pc:sldMk cId="3111432025" sldId="268"/>
            <ac:spMk id="3" creationId="{14C6ECDC-33D6-A8AF-8567-28EAE443146D}"/>
          </ac:spMkLst>
        </pc:spChg>
        <pc:spChg chg="mod">
          <ac:chgData name="Samantha Webster" userId="57aa772b-589b-416d-af0e-282888d63420" providerId="ADAL" clId="{D7D3E485-0E3E-496A-9CCB-36BBD343BA1D}" dt="2023-03-20T17:36:59.542" v="602" actId="1076"/>
          <ac:spMkLst>
            <pc:docMk/>
            <pc:sldMk cId="3111432025" sldId="268"/>
            <ac:spMk id="13" creationId="{D00EC955-B9F5-019A-58EF-CE3F320E7F57}"/>
          </ac:spMkLst>
        </pc:spChg>
        <pc:spChg chg="mod">
          <ac:chgData name="Samantha Webster" userId="57aa772b-589b-416d-af0e-282888d63420" providerId="ADAL" clId="{D7D3E485-0E3E-496A-9CCB-36BBD343BA1D}" dt="2023-03-20T17:37:01.971" v="603" actId="1076"/>
          <ac:spMkLst>
            <pc:docMk/>
            <pc:sldMk cId="3111432025" sldId="268"/>
            <ac:spMk id="14" creationId="{12F42586-4329-1B57-8434-3BB823C30854}"/>
          </ac:spMkLst>
        </pc:spChg>
        <pc:spChg chg="mod">
          <ac:chgData name="Samantha Webster" userId="57aa772b-589b-416d-af0e-282888d63420" providerId="ADAL" clId="{D7D3E485-0E3E-496A-9CCB-36BBD343BA1D}" dt="2023-03-20T17:37:04.336" v="604" actId="1076"/>
          <ac:spMkLst>
            <pc:docMk/>
            <pc:sldMk cId="3111432025" sldId="268"/>
            <ac:spMk id="15" creationId="{3211E568-7727-7621-7019-9E4C44404CC3}"/>
          </ac:spMkLst>
        </pc:spChg>
        <pc:spChg chg="mod">
          <ac:chgData name="Samantha Webster" userId="57aa772b-589b-416d-af0e-282888d63420" providerId="ADAL" clId="{D7D3E485-0E3E-496A-9CCB-36BBD343BA1D}" dt="2023-03-20T17:37:15.331" v="609" actId="1076"/>
          <ac:spMkLst>
            <pc:docMk/>
            <pc:sldMk cId="3111432025" sldId="268"/>
            <ac:spMk id="16" creationId="{9EF56E58-28D4-FA38-F5B4-D5923F0CDE78}"/>
          </ac:spMkLst>
        </pc:spChg>
        <pc:spChg chg="mod">
          <ac:chgData name="Samantha Webster" userId="57aa772b-589b-416d-af0e-282888d63420" providerId="ADAL" clId="{D7D3E485-0E3E-496A-9CCB-36BBD343BA1D}" dt="2023-03-20T17:37:11.242" v="607" actId="1076"/>
          <ac:spMkLst>
            <pc:docMk/>
            <pc:sldMk cId="3111432025" sldId="268"/>
            <ac:spMk id="17" creationId="{43D5A6A9-9A9A-EEE3-80AC-32713CB99378}"/>
          </ac:spMkLst>
        </pc:spChg>
        <pc:spChg chg="mod">
          <ac:chgData name="Samantha Webster" userId="57aa772b-589b-416d-af0e-282888d63420" providerId="ADAL" clId="{D7D3E485-0E3E-496A-9CCB-36BBD343BA1D}" dt="2023-03-20T17:37:21.031" v="611" actId="1076"/>
          <ac:spMkLst>
            <pc:docMk/>
            <pc:sldMk cId="3111432025" sldId="268"/>
            <ac:spMk id="18" creationId="{B0592D52-9C4C-EB53-F1E4-1606D0FA5DA7}"/>
          </ac:spMkLst>
        </pc:spChg>
        <pc:picChg chg="del">
          <ac:chgData name="Samantha Webster" userId="57aa772b-589b-416d-af0e-282888d63420" providerId="ADAL" clId="{D7D3E485-0E3E-496A-9CCB-36BBD343BA1D}" dt="2023-03-20T17:35:41.489" v="591" actId="478"/>
          <ac:picMkLst>
            <pc:docMk/>
            <pc:sldMk cId="3111432025" sldId="268"/>
            <ac:picMk id="5" creationId="{11C4F229-8F8B-6331-17EA-ADD098FAD603}"/>
          </ac:picMkLst>
        </pc:picChg>
        <pc:picChg chg="mod">
          <ac:chgData name="Samantha Webster" userId="57aa772b-589b-416d-af0e-282888d63420" providerId="ADAL" clId="{D7D3E485-0E3E-496A-9CCB-36BBD343BA1D}" dt="2023-03-20T17:36:06.906" v="598" actId="1076"/>
          <ac:picMkLst>
            <pc:docMk/>
            <pc:sldMk cId="3111432025" sldId="268"/>
            <ac:picMk id="6" creationId="{F94209C8-CE1D-A03C-688E-329F285A921C}"/>
          </ac:picMkLst>
        </pc:picChg>
        <pc:picChg chg="mod">
          <ac:chgData name="Samantha Webster" userId="57aa772b-589b-416d-af0e-282888d63420" providerId="ADAL" clId="{D7D3E485-0E3E-496A-9CCB-36BBD343BA1D}" dt="2023-03-20T17:37:17.528" v="610" actId="1076"/>
          <ac:picMkLst>
            <pc:docMk/>
            <pc:sldMk cId="3111432025" sldId="268"/>
            <ac:picMk id="7" creationId="{88F61C16-9952-1CAE-622A-5B9E8130F0AE}"/>
          </ac:picMkLst>
        </pc:picChg>
        <pc:picChg chg="mod">
          <ac:chgData name="Samantha Webster" userId="57aa772b-589b-416d-af0e-282888d63420" providerId="ADAL" clId="{D7D3E485-0E3E-496A-9CCB-36BBD343BA1D}" dt="2023-03-20T17:36:05.656" v="597" actId="1076"/>
          <ac:picMkLst>
            <pc:docMk/>
            <pc:sldMk cId="3111432025" sldId="268"/>
            <ac:picMk id="8" creationId="{337CCDD0-F74A-C569-303A-264B1FC7D3AF}"/>
          </ac:picMkLst>
        </pc:picChg>
        <pc:picChg chg="add mod">
          <ac:chgData name="Samantha Webster" userId="57aa772b-589b-416d-af0e-282888d63420" providerId="ADAL" clId="{D7D3E485-0E3E-496A-9CCB-36BBD343BA1D}" dt="2023-03-20T17:35:16.219" v="589" actId="1076"/>
          <ac:picMkLst>
            <pc:docMk/>
            <pc:sldMk cId="3111432025" sldId="268"/>
            <ac:picMk id="9" creationId="{0E3E5B6F-FD9C-186F-02C5-C7A542901839}"/>
          </ac:picMkLst>
        </pc:picChg>
        <pc:picChg chg="mod">
          <ac:chgData name="Samantha Webster" userId="57aa772b-589b-416d-af0e-282888d63420" providerId="ADAL" clId="{D7D3E485-0E3E-496A-9CCB-36BBD343BA1D}" dt="2023-03-20T17:36:04.092" v="596" actId="1076"/>
          <ac:picMkLst>
            <pc:docMk/>
            <pc:sldMk cId="3111432025" sldId="268"/>
            <ac:picMk id="10" creationId="{36E66819-08AD-5CD8-D8D9-DA5A03C167B1}"/>
          </ac:picMkLst>
        </pc:picChg>
        <pc:picChg chg="mod">
          <ac:chgData name="Samantha Webster" userId="57aa772b-589b-416d-af0e-282888d63420" providerId="ADAL" clId="{D7D3E485-0E3E-496A-9CCB-36BBD343BA1D}" dt="2023-03-20T17:37:09.328" v="606" actId="1076"/>
          <ac:picMkLst>
            <pc:docMk/>
            <pc:sldMk cId="3111432025" sldId="268"/>
            <ac:picMk id="12" creationId="{A09F35BC-1310-1508-1754-BFAEB3310E81}"/>
          </ac:picMkLst>
        </pc:picChg>
        <pc:picChg chg="add mod">
          <ac:chgData name="Samantha Webster" userId="57aa772b-589b-416d-af0e-282888d63420" providerId="ADAL" clId="{D7D3E485-0E3E-496A-9CCB-36BBD343BA1D}" dt="2023-03-20T17:37:12.570" v="608" actId="1076"/>
          <ac:picMkLst>
            <pc:docMk/>
            <pc:sldMk cId="3111432025" sldId="268"/>
            <ac:picMk id="19" creationId="{FB0A3D02-21E9-459B-C3D3-8738310A2288}"/>
          </ac:picMkLst>
        </pc:picChg>
        <pc:picChg chg="add mod">
          <ac:chgData name="Samantha Webster" userId="57aa772b-589b-416d-af0e-282888d63420" providerId="ADAL" clId="{D7D3E485-0E3E-496A-9CCB-36BBD343BA1D}" dt="2023-03-20T17:39:31.817" v="616" actId="1076"/>
          <ac:picMkLst>
            <pc:docMk/>
            <pc:sldMk cId="3111432025" sldId="268"/>
            <ac:picMk id="21" creationId="{2F6925FB-CA0C-3E67-1ED1-4C63A3F26757}"/>
          </ac:picMkLst>
        </pc:picChg>
        <pc:picChg chg="add mod">
          <ac:chgData name="Samantha Webster" userId="57aa772b-589b-416d-af0e-282888d63420" providerId="ADAL" clId="{D7D3E485-0E3E-496A-9CCB-36BBD343BA1D}" dt="2023-03-20T17:39:54.938" v="622" actId="14100"/>
          <ac:picMkLst>
            <pc:docMk/>
            <pc:sldMk cId="3111432025" sldId="268"/>
            <ac:picMk id="23" creationId="{90FC2591-10D9-447A-79D2-158D15FE5650}"/>
          </ac:picMkLst>
        </pc:picChg>
        <pc:picChg chg="add mod modCrop">
          <ac:chgData name="Samantha Webster" userId="57aa772b-589b-416d-af0e-282888d63420" providerId="ADAL" clId="{D7D3E485-0E3E-496A-9CCB-36BBD343BA1D}" dt="2023-03-20T17:41:24.959" v="647" actId="732"/>
          <ac:picMkLst>
            <pc:docMk/>
            <pc:sldMk cId="3111432025" sldId="268"/>
            <ac:picMk id="25" creationId="{9204C96B-D309-D44E-9CE6-B1589471DAC1}"/>
          </ac:picMkLst>
        </pc:picChg>
      </pc:sldChg>
      <pc:sldChg chg="modSp mod">
        <pc:chgData name="Samantha Webster" userId="57aa772b-589b-416d-af0e-282888d63420" providerId="ADAL" clId="{D7D3E485-0E3E-496A-9CCB-36BBD343BA1D}" dt="2023-03-08T17:37:32.877" v="261" actId="255"/>
        <pc:sldMkLst>
          <pc:docMk/>
          <pc:sldMk cId="4166892058" sldId="269"/>
        </pc:sldMkLst>
        <pc:spChg chg="mod">
          <ac:chgData name="Samantha Webster" userId="57aa772b-589b-416d-af0e-282888d63420" providerId="ADAL" clId="{D7D3E485-0E3E-496A-9CCB-36BBD343BA1D}" dt="2023-03-08T17:37:32.877" v="261" actId="255"/>
          <ac:spMkLst>
            <pc:docMk/>
            <pc:sldMk cId="4166892058" sldId="269"/>
            <ac:spMk id="3" creationId="{04022F84-A803-3764-C98E-FAD6D7BC306F}"/>
          </ac:spMkLst>
        </pc:spChg>
      </pc:sldChg>
      <pc:sldChg chg="addSp modSp mod ord">
        <pc:chgData name="Samantha Webster" userId="57aa772b-589b-416d-af0e-282888d63420" providerId="ADAL" clId="{D7D3E485-0E3E-496A-9CCB-36BBD343BA1D}" dt="2023-03-20T19:55:55.792" v="744"/>
        <pc:sldMkLst>
          <pc:docMk/>
          <pc:sldMk cId="2234454777" sldId="272"/>
        </pc:sldMkLst>
        <pc:graphicFrameChg chg="add mod">
          <ac:chgData name="Samantha Webster" userId="57aa772b-589b-416d-af0e-282888d63420" providerId="ADAL" clId="{D7D3E485-0E3E-496A-9CCB-36BBD343BA1D}" dt="2023-03-20T17:46:23.090" v="689" actId="1076"/>
          <ac:graphicFrameMkLst>
            <pc:docMk/>
            <pc:sldMk cId="2234454777" sldId="272"/>
            <ac:graphicFrameMk id="2" creationId="{063EDB02-62A1-2A08-268D-3BE92106B33D}"/>
          </ac:graphicFrameMkLst>
        </pc:graphicFrameChg>
        <pc:graphicFrameChg chg="mod">
          <ac:chgData name="Samantha Webster" userId="57aa772b-589b-416d-af0e-282888d63420" providerId="ADAL" clId="{D7D3E485-0E3E-496A-9CCB-36BBD343BA1D}" dt="2023-03-09T15:54:49.560" v="364" actId="14100"/>
          <ac:graphicFrameMkLst>
            <pc:docMk/>
            <pc:sldMk cId="2234454777" sldId="272"/>
            <ac:graphicFrameMk id="5" creationId="{EDCDB886-363E-11FB-B334-1B187D0704C6}"/>
          </ac:graphicFrameMkLst>
        </pc:graphicFrameChg>
        <pc:graphicFrameChg chg="mod">
          <ac:chgData name="Samantha Webster" userId="57aa772b-589b-416d-af0e-282888d63420" providerId="ADAL" clId="{D7D3E485-0E3E-496A-9CCB-36BBD343BA1D}" dt="2023-03-09T15:54:46.307" v="362" actId="14100"/>
          <ac:graphicFrameMkLst>
            <pc:docMk/>
            <pc:sldMk cId="2234454777" sldId="272"/>
            <ac:graphicFrameMk id="6" creationId="{D844D24F-037C-00FD-52CE-340B98F3F9A4}"/>
          </ac:graphicFrameMkLst>
        </pc:graphicFrameChg>
      </pc:sldChg>
      <pc:sldMasterChg chg="modSldLayout">
        <pc:chgData name="Samantha Webster" userId="57aa772b-589b-416d-af0e-282888d63420" providerId="ADAL" clId="{D7D3E485-0E3E-496A-9CCB-36BBD343BA1D}" dt="2023-03-20T17:46:41.294" v="690" actId="14826"/>
        <pc:sldMasterMkLst>
          <pc:docMk/>
          <pc:sldMasterMk cId="3786791170" sldId="2147483648"/>
        </pc:sldMasterMkLst>
        <pc:sldLayoutChg chg="modSp">
          <pc:chgData name="Samantha Webster" userId="57aa772b-589b-416d-af0e-282888d63420" providerId="ADAL" clId="{D7D3E485-0E3E-496A-9CCB-36BBD343BA1D}" dt="2023-03-20T17:46:41.294" v="690" actId="14826"/>
          <pc:sldLayoutMkLst>
            <pc:docMk/>
            <pc:sldMasterMk cId="3786791170" sldId="2147483648"/>
            <pc:sldLayoutMk cId="309317913" sldId="2147483650"/>
          </pc:sldLayoutMkLst>
          <pc:picChg chg="mod">
            <ac:chgData name="Samantha Webster" userId="57aa772b-589b-416d-af0e-282888d63420" providerId="ADAL" clId="{D7D3E485-0E3E-496A-9CCB-36BBD343BA1D}" dt="2023-03-20T17:46:41.294" v="690" actId="14826"/>
            <ac:picMkLst>
              <pc:docMk/>
              <pc:sldMasterMk cId="3786791170" sldId="2147483648"/>
              <pc:sldLayoutMk cId="309317913" sldId="2147483650"/>
              <ac:picMk id="7" creationId="{AFBBED85-0E9A-6070-ECEA-78ACC2F489D8}"/>
            </ac:picMkLst>
          </pc:picChg>
        </pc:sldLayoutChg>
      </pc:sldMasterChg>
    </pc:docChg>
  </pc:docChgLst>
  <pc:docChgLst>
    <pc:chgData name="Samantha Webster" userId="57aa772b-589b-416d-af0e-282888d63420" providerId="ADAL" clId="{EF2658DB-10DC-4169-A22D-F1E76CBAAF76}"/>
    <pc:docChg chg="custSel addSld modSld">
      <pc:chgData name="Samantha Webster" userId="57aa772b-589b-416d-af0e-282888d63420" providerId="ADAL" clId="{EF2658DB-10DC-4169-A22D-F1E76CBAAF76}" dt="2023-06-16T16:21:55.995" v="3" actId="27614"/>
      <pc:docMkLst>
        <pc:docMk/>
      </pc:docMkLst>
      <pc:sldChg chg="addSp delSp modSp add mod">
        <pc:chgData name="Samantha Webster" userId="57aa772b-589b-416d-af0e-282888d63420" providerId="ADAL" clId="{EF2658DB-10DC-4169-A22D-F1E76CBAAF76}" dt="2023-06-16T16:21:55.995" v="3" actId="27614"/>
        <pc:sldMkLst>
          <pc:docMk/>
          <pc:sldMk cId="1366564711" sldId="275"/>
        </pc:sldMkLst>
        <pc:picChg chg="add mod">
          <ac:chgData name="Samantha Webster" userId="57aa772b-589b-416d-af0e-282888d63420" providerId="ADAL" clId="{EF2658DB-10DC-4169-A22D-F1E76CBAAF76}" dt="2023-06-16T16:21:55.995" v="3" actId="27614"/>
          <ac:picMkLst>
            <pc:docMk/>
            <pc:sldMk cId="1366564711" sldId="275"/>
            <ac:picMk id="3" creationId="{531816C0-1F37-DCE9-B532-D75A7611A60C}"/>
          </ac:picMkLst>
        </pc:picChg>
        <pc:picChg chg="del">
          <ac:chgData name="Samantha Webster" userId="57aa772b-589b-416d-af0e-282888d63420" providerId="ADAL" clId="{EF2658DB-10DC-4169-A22D-F1E76CBAAF76}" dt="2023-06-16T16:21:45.975" v="1" actId="478"/>
          <ac:picMkLst>
            <pc:docMk/>
            <pc:sldMk cId="1366564711" sldId="275"/>
            <ac:picMk id="5" creationId="{C6A439B4-550C-46AA-2264-384E3DF9919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570984-9BBB-3215-067A-D668CA9937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E8112B-4F26-3A1C-4383-64FF20F02E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859C66-D73B-49AF-B297-3ADDC0FD5694}" type="datetimeFigureOut">
              <a:rPr lang="en-US" smtClean="0"/>
              <a:t>7/15/2024</a:t>
            </a:fld>
            <a:endParaRPr lang="en-US" dirty="0"/>
          </a:p>
        </p:txBody>
      </p:sp>
      <p:sp>
        <p:nvSpPr>
          <p:cNvPr id="4" name="Footer Placeholder 3">
            <a:extLst>
              <a:ext uri="{FF2B5EF4-FFF2-40B4-BE49-F238E27FC236}">
                <a16:creationId xmlns:a16="http://schemas.microsoft.com/office/drawing/2014/main" id="{57525527-2BB9-278C-2F51-648EA0321A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9B3FC4A-B48B-0C31-DFA8-DD14F85754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663122-303E-431A-A944-B5F2EF69204C}" type="slidenum">
              <a:rPr lang="en-US" smtClean="0"/>
              <a:t>‹#›</a:t>
            </a:fld>
            <a:endParaRPr lang="en-US" dirty="0"/>
          </a:p>
        </p:txBody>
      </p:sp>
    </p:spTree>
    <p:extLst>
      <p:ext uri="{BB962C8B-B14F-4D97-AF65-F5344CB8AC3E}">
        <p14:creationId xmlns:p14="http://schemas.microsoft.com/office/powerpoint/2010/main" val="382363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75418-03BB-B34C-9F76-0A6B02E10160}"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54DDF-F1E3-3B4D-A942-4E9739A7C11A}" type="slidenum">
              <a:rPr lang="en-US" smtClean="0"/>
              <a:t>‹#›</a:t>
            </a:fld>
            <a:endParaRPr lang="en-US"/>
          </a:p>
        </p:txBody>
      </p:sp>
    </p:spTree>
    <p:extLst>
      <p:ext uri="{BB962C8B-B14F-4D97-AF65-F5344CB8AC3E}">
        <p14:creationId xmlns:p14="http://schemas.microsoft.com/office/powerpoint/2010/main" val="197624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886C2-3C28-4E5E-995A-563D67621323}" type="slidenum">
              <a:rPr lang="en-US" smtClean="0"/>
              <a:t>14</a:t>
            </a:fld>
            <a:endParaRPr lang="en-US" dirty="0"/>
          </a:p>
        </p:txBody>
      </p:sp>
    </p:spTree>
    <p:extLst>
      <p:ext uri="{BB962C8B-B14F-4D97-AF65-F5344CB8AC3E}">
        <p14:creationId xmlns:p14="http://schemas.microsoft.com/office/powerpoint/2010/main" val="2908682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BD56-0A85-D716-205E-7DCFAFE414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DD7C82-28C9-AF64-E6C4-489DF14F8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C98AF-822B-814A-0C4F-066F5609445F}"/>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5" name="Footer Placeholder 4">
            <a:extLst>
              <a:ext uri="{FF2B5EF4-FFF2-40B4-BE49-F238E27FC236}">
                <a16:creationId xmlns:a16="http://schemas.microsoft.com/office/drawing/2014/main" id="{E6864183-20D4-91BF-83FE-8FF4E50835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79D7F3-6012-B23E-024B-735AF8BE7D6F}"/>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3923096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12FA-EF2C-C640-94FD-B89776FFA9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679BBE-FF46-9AB9-A6D0-B9798325BB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94787-8E19-4D59-1649-3AA710C972BE}"/>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5" name="Footer Placeholder 4">
            <a:extLst>
              <a:ext uri="{FF2B5EF4-FFF2-40B4-BE49-F238E27FC236}">
                <a16:creationId xmlns:a16="http://schemas.microsoft.com/office/drawing/2014/main" id="{F6AD05BF-FE9B-6C06-B8E5-44A7BCB566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B7DDB4-2427-24A8-4EEB-E3B75A6923D6}"/>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183053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CCDF0F-1601-068E-60D7-6D6BF6A727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C47325-05FE-72D7-AA3D-E7180F39AD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56D99-2158-B32A-3E5D-9E446549E002}"/>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5" name="Footer Placeholder 4">
            <a:extLst>
              <a:ext uri="{FF2B5EF4-FFF2-40B4-BE49-F238E27FC236}">
                <a16:creationId xmlns:a16="http://schemas.microsoft.com/office/drawing/2014/main" id="{CB1B8815-920D-6E91-0B4F-D611471A30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57F956-425D-C31C-857C-21EBE24BE89E}"/>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317251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3CC6-84DB-E2C9-96D8-27D3578FC6DB}"/>
              </a:ext>
            </a:extLst>
          </p:cNvPr>
          <p:cNvSpPr>
            <a:spLocks noGrp="1"/>
          </p:cNvSpPr>
          <p:nvPr>
            <p:ph type="title"/>
          </p:nvPr>
        </p:nvSpPr>
        <p:spPr/>
        <p:txBody>
          <a:bodyPr/>
          <a:lstStyle>
            <a:lvl1pPr>
              <a:defRPr>
                <a:solidFill>
                  <a:srgbClr val="1B365D"/>
                </a:solidFill>
                <a:latin typeface="Teko"/>
              </a:defRPr>
            </a:lvl1pPr>
          </a:lstStyle>
          <a:p>
            <a:r>
              <a:rPr lang="en-US" dirty="0"/>
              <a:t>Click to edit Master title style</a:t>
            </a:r>
          </a:p>
        </p:txBody>
      </p:sp>
      <p:sp>
        <p:nvSpPr>
          <p:cNvPr id="3" name="Content Placeholder 2">
            <a:extLst>
              <a:ext uri="{FF2B5EF4-FFF2-40B4-BE49-F238E27FC236}">
                <a16:creationId xmlns:a16="http://schemas.microsoft.com/office/drawing/2014/main" id="{5DF3A5BD-0D5A-AD52-3AE8-29FF35BCCDF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CCE67F-984C-0830-266C-968D63AEA670}"/>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5" name="Footer Placeholder 4">
            <a:extLst>
              <a:ext uri="{FF2B5EF4-FFF2-40B4-BE49-F238E27FC236}">
                <a16:creationId xmlns:a16="http://schemas.microsoft.com/office/drawing/2014/main" id="{0E4B231F-7FE2-3C3E-DE24-FEB85E162D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E5EBFA-0FDA-7454-F90E-02BE819CDFA1}"/>
              </a:ext>
            </a:extLst>
          </p:cNvPr>
          <p:cNvSpPr>
            <a:spLocks noGrp="1"/>
          </p:cNvSpPr>
          <p:nvPr>
            <p:ph type="sldNum" sz="quarter" idx="12"/>
          </p:nvPr>
        </p:nvSpPr>
        <p:spPr/>
        <p:txBody>
          <a:bodyPr/>
          <a:lstStyle/>
          <a:p>
            <a:fld id="{560C20DB-3986-4873-A941-560521C4CF54}" type="slidenum">
              <a:rPr lang="en-US" smtClean="0"/>
              <a:t>‹#›</a:t>
            </a:fld>
            <a:endParaRPr lang="en-US" dirty="0"/>
          </a:p>
        </p:txBody>
      </p:sp>
      <p:pic>
        <p:nvPicPr>
          <p:cNvPr id="7" name="Picture 6">
            <a:extLst>
              <a:ext uri="{FF2B5EF4-FFF2-40B4-BE49-F238E27FC236}">
                <a16:creationId xmlns:a16="http://schemas.microsoft.com/office/drawing/2014/main" id="{AFBBED85-0E9A-6070-ECEA-78ACC2F489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524" y="6335042"/>
            <a:ext cx="1064425" cy="451159"/>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EEDB3A73-8496-0B0A-DC01-0A39B488E476}"/>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l="13979" r="21519"/>
          <a:stretch/>
        </p:blipFill>
        <p:spPr>
          <a:xfrm>
            <a:off x="2698377" y="661241"/>
            <a:ext cx="6427694" cy="5605415"/>
          </a:xfrm>
          <a:prstGeom prst="rect">
            <a:avLst/>
          </a:prstGeom>
        </p:spPr>
      </p:pic>
      <p:sp>
        <p:nvSpPr>
          <p:cNvPr id="12" name="Arrow: Right 11">
            <a:extLst>
              <a:ext uri="{FF2B5EF4-FFF2-40B4-BE49-F238E27FC236}">
                <a16:creationId xmlns:a16="http://schemas.microsoft.com/office/drawing/2014/main" id="{BEBCEABD-F8EE-8597-D5F3-4E74C3754448}"/>
              </a:ext>
            </a:extLst>
          </p:cNvPr>
          <p:cNvSpPr/>
          <p:nvPr userDrawn="1"/>
        </p:nvSpPr>
        <p:spPr>
          <a:xfrm>
            <a:off x="503853" y="136525"/>
            <a:ext cx="978408" cy="484632"/>
          </a:xfrm>
          <a:prstGeom prst="rightArrow">
            <a:avLst/>
          </a:prstGeom>
          <a:solidFill>
            <a:srgbClr val="64A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5BC9A75-8CCF-9510-712D-40BE24D40A99}"/>
              </a:ext>
            </a:extLst>
          </p:cNvPr>
          <p:cNvSpPr/>
          <p:nvPr userDrawn="1"/>
        </p:nvSpPr>
        <p:spPr>
          <a:xfrm>
            <a:off x="302562" y="252413"/>
            <a:ext cx="144139" cy="247483"/>
          </a:xfrm>
          <a:prstGeom prst="rect">
            <a:avLst/>
          </a:prstGeom>
          <a:solidFill>
            <a:srgbClr val="759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4E31BB0-68ED-DFED-D019-A625C0E4D3B5}"/>
              </a:ext>
            </a:extLst>
          </p:cNvPr>
          <p:cNvSpPr/>
          <p:nvPr userDrawn="1"/>
        </p:nvSpPr>
        <p:spPr>
          <a:xfrm>
            <a:off x="102524" y="252413"/>
            <a:ext cx="144139" cy="247483"/>
          </a:xfrm>
          <a:prstGeom prst="rect">
            <a:avLst/>
          </a:prstGeom>
          <a:solidFill>
            <a:srgbClr val="274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339DE20-B8AB-C05A-ADB8-7C0CCD3C747C}"/>
              </a:ext>
            </a:extLst>
          </p:cNvPr>
          <p:cNvSpPr/>
          <p:nvPr userDrawn="1"/>
        </p:nvSpPr>
        <p:spPr>
          <a:xfrm>
            <a:off x="-8751" y="252413"/>
            <a:ext cx="54123" cy="247483"/>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317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430E-E857-5D86-AAE5-E43EC14C2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BF3163-DA4E-5F28-686F-9AF87435F7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33642F-C5F8-4895-598C-5455FFF57614}"/>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5" name="Footer Placeholder 4">
            <a:extLst>
              <a:ext uri="{FF2B5EF4-FFF2-40B4-BE49-F238E27FC236}">
                <a16:creationId xmlns:a16="http://schemas.microsoft.com/office/drawing/2014/main" id="{601293D6-5FBE-B00E-9F02-B280A882F0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513C8E-D905-DC4B-C8E1-F5FDE695BDFF}"/>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29428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436A-6E23-B84A-9BB5-93F067DF8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9DE61-70F6-B4FE-0978-C6E298347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A0F1D-90B1-ECA7-038C-1834338923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9DC56E-0667-3EB9-D422-8F338E841DE8}"/>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6" name="Footer Placeholder 5">
            <a:extLst>
              <a:ext uri="{FF2B5EF4-FFF2-40B4-BE49-F238E27FC236}">
                <a16:creationId xmlns:a16="http://schemas.microsoft.com/office/drawing/2014/main" id="{00C0457D-0E2B-50AE-8A7F-DBCEE37949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16EACE-09D9-4A19-8C5F-DC6FAFB5ABAE}"/>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65585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7D9A-CA5D-FBEA-C4F2-A7ED3F7E6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FA50D-987A-D946-6530-47F0E126A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DD52AF-B78A-CAF4-5B94-E53DF5D9A1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D78D6D-7D5F-8635-0496-8C8FB2E554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F8A3E2-0C1C-26D0-D048-AFC25FE4A6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107466-5D36-99E2-28C0-80F72B47C65C}"/>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8" name="Footer Placeholder 7">
            <a:extLst>
              <a:ext uri="{FF2B5EF4-FFF2-40B4-BE49-F238E27FC236}">
                <a16:creationId xmlns:a16="http://schemas.microsoft.com/office/drawing/2014/main" id="{878B79D3-9469-3207-0D00-125562F0E1A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6014C7D-1687-3685-5F89-5495749C3140}"/>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3622241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0446-D913-F189-6BE4-6CA77AE5B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C97FF3-ADB9-D55F-3E4E-4DF047C5AE0D}"/>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4" name="Footer Placeholder 3">
            <a:extLst>
              <a:ext uri="{FF2B5EF4-FFF2-40B4-BE49-F238E27FC236}">
                <a16:creationId xmlns:a16="http://schemas.microsoft.com/office/drawing/2014/main" id="{2D7DCFDC-8172-4A02-03AD-96E5D681AA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5FF330-D537-AB8B-D16B-E76F283C0D9A}"/>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138696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A312B-AE72-573D-826B-D772DC450246}"/>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3" name="Footer Placeholder 2">
            <a:extLst>
              <a:ext uri="{FF2B5EF4-FFF2-40B4-BE49-F238E27FC236}">
                <a16:creationId xmlns:a16="http://schemas.microsoft.com/office/drawing/2014/main" id="{A82920FC-5823-3FA3-6832-381851A5E5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F146B5-9ABB-54FF-B75E-40CA5929827E}"/>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378838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32CB-1906-C24F-60AC-7587560C7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42C5DC-11FB-7F7B-C13A-7328AC31E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15486B-DD83-DEEA-BD67-44A62ED4B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A683CE-885F-20F9-E43B-15F7E792CE47}"/>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6" name="Footer Placeholder 5">
            <a:extLst>
              <a:ext uri="{FF2B5EF4-FFF2-40B4-BE49-F238E27FC236}">
                <a16:creationId xmlns:a16="http://schemas.microsoft.com/office/drawing/2014/main" id="{7CEC4092-2684-8B12-2C38-01B49AC8B9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13DEDB-E9FE-BF29-5CE4-95F51C756C10}"/>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134548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E711-1839-5390-DA48-2890AF3898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4A817-ABA2-6389-58ED-120C5A293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0A737D-10AD-F9C8-E34E-513131AA8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66DDE-71AB-D740-CCE9-7CA8071C27E8}"/>
              </a:ext>
            </a:extLst>
          </p:cNvPr>
          <p:cNvSpPr>
            <a:spLocks noGrp="1"/>
          </p:cNvSpPr>
          <p:nvPr>
            <p:ph type="dt" sz="half" idx="10"/>
          </p:nvPr>
        </p:nvSpPr>
        <p:spPr/>
        <p:txBody>
          <a:bodyPr/>
          <a:lstStyle/>
          <a:p>
            <a:fld id="{7511F064-A57D-4DED-A22D-2A485281522C}" type="datetimeFigureOut">
              <a:rPr lang="en-US" smtClean="0"/>
              <a:t>7/15/2024</a:t>
            </a:fld>
            <a:endParaRPr lang="en-US" dirty="0"/>
          </a:p>
        </p:txBody>
      </p:sp>
      <p:sp>
        <p:nvSpPr>
          <p:cNvPr id="6" name="Footer Placeholder 5">
            <a:extLst>
              <a:ext uri="{FF2B5EF4-FFF2-40B4-BE49-F238E27FC236}">
                <a16:creationId xmlns:a16="http://schemas.microsoft.com/office/drawing/2014/main" id="{1EF433AF-9953-D1B6-4CCA-868E618BEC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DE6B7D-3D9F-7DD8-CD7A-37058BAFA332}"/>
              </a:ext>
            </a:extLst>
          </p:cNvPr>
          <p:cNvSpPr>
            <a:spLocks noGrp="1"/>
          </p:cNvSpPr>
          <p:nvPr>
            <p:ph type="sldNum" sz="quarter" idx="12"/>
          </p:nvPr>
        </p:nvSpPr>
        <p:spPr/>
        <p:txBody>
          <a:bodyPr/>
          <a:lstStyle/>
          <a:p>
            <a:fld id="{560C20DB-3986-4873-A941-560521C4CF54}" type="slidenum">
              <a:rPr lang="en-US" smtClean="0"/>
              <a:t>‹#›</a:t>
            </a:fld>
            <a:endParaRPr lang="en-US" dirty="0"/>
          </a:p>
        </p:txBody>
      </p:sp>
    </p:spTree>
    <p:extLst>
      <p:ext uri="{BB962C8B-B14F-4D97-AF65-F5344CB8AC3E}">
        <p14:creationId xmlns:p14="http://schemas.microsoft.com/office/powerpoint/2010/main" val="733762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2AD7D-D07D-95E0-5290-A187521586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ED01E-FD21-149A-AF75-783116F39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D9237-0EAF-B46A-17D1-401E605304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1F064-A57D-4DED-A22D-2A485281522C}" type="datetimeFigureOut">
              <a:rPr lang="en-US" smtClean="0"/>
              <a:t>7/15/2024</a:t>
            </a:fld>
            <a:endParaRPr lang="en-US" dirty="0"/>
          </a:p>
        </p:txBody>
      </p:sp>
      <p:sp>
        <p:nvSpPr>
          <p:cNvPr id="5" name="Footer Placeholder 4">
            <a:extLst>
              <a:ext uri="{FF2B5EF4-FFF2-40B4-BE49-F238E27FC236}">
                <a16:creationId xmlns:a16="http://schemas.microsoft.com/office/drawing/2014/main" id="{A5E8F8A3-2168-A743-6675-3625AEA3E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E30F4C8-64E6-4E0A-346C-A77D42F4AF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C20DB-3986-4873-A941-560521C4CF54}" type="slidenum">
              <a:rPr lang="en-US" smtClean="0"/>
              <a:t>‹#›</a:t>
            </a:fld>
            <a:endParaRPr lang="en-US" dirty="0"/>
          </a:p>
        </p:txBody>
      </p:sp>
    </p:spTree>
    <p:extLst>
      <p:ext uri="{BB962C8B-B14F-4D97-AF65-F5344CB8AC3E}">
        <p14:creationId xmlns:p14="http://schemas.microsoft.com/office/powerpoint/2010/main" val="3786791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6.png"/><Relationship Id="rId7" Type="http://schemas.openxmlformats.org/officeDocument/2006/relationships/image" Target="../media/image44.JP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8.png"/><Relationship Id="rId7" Type="http://schemas.openxmlformats.org/officeDocument/2006/relationships/image" Target="../media/image60.jpg"/><Relationship Id="rId12" Type="http://schemas.openxmlformats.org/officeDocument/2006/relationships/image" Target="../media/image65.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g"/><Relationship Id="rId12" Type="http://schemas.openxmlformats.org/officeDocument/2006/relationships/image" Target="../media/image7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g"/><Relationship Id="rId4" Type="http://schemas.openxmlformats.org/officeDocument/2006/relationships/image" Target="../media/image70.jpeg"/><Relationship Id="rId9" Type="http://schemas.openxmlformats.org/officeDocument/2006/relationships/image" Target="../media/image75.jpe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79.jpg"/><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jpeg"/></Relationships>
</file>

<file path=ppt/slides/_rels/slide1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jp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g"/><Relationship Id="rId2" Type="http://schemas.openxmlformats.org/officeDocument/2006/relationships/image" Target="../media/image101.png"/><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jpg"/></Relationships>
</file>

<file path=ppt/slides/_rels/slide1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G"/><Relationship Id="rId10" Type="http://schemas.openxmlformats.org/officeDocument/2006/relationships/image" Target="../media/image123.png"/><Relationship Id="rId4" Type="http://schemas.openxmlformats.org/officeDocument/2006/relationships/image" Target="../media/image117.JPG"/><Relationship Id="rId9" Type="http://schemas.openxmlformats.org/officeDocument/2006/relationships/image" Target="../media/image122.png"/></Relationships>
</file>

<file path=ppt/slides/_rels/slide18.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3" Type="http://schemas.openxmlformats.org/officeDocument/2006/relationships/image" Target="../media/image125.png"/><Relationship Id="rId7" Type="http://schemas.openxmlformats.org/officeDocument/2006/relationships/image" Target="../media/image129.jpeg"/><Relationship Id="rId12" Type="http://schemas.openxmlformats.org/officeDocument/2006/relationships/image" Target="../media/image134.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131.jpg"/></Relationships>
</file>

<file path=ppt/slides/_rels/slide1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3.jpeg"/><Relationship Id="rId4" Type="http://schemas.openxmlformats.org/officeDocument/2006/relationships/image" Target="../media/image138.png"/><Relationship Id="rId9" Type="http://schemas.openxmlformats.org/officeDocument/2006/relationships/image" Target="../media/image1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3.jp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jp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jpg"/><Relationship Id="rId5" Type="http://schemas.openxmlformats.org/officeDocument/2006/relationships/image" Target="../media/image147.png"/><Relationship Id="rId10" Type="http://schemas.openxmlformats.org/officeDocument/2006/relationships/image" Target="../media/image152.jpg"/><Relationship Id="rId4" Type="http://schemas.openxmlformats.org/officeDocument/2006/relationships/image" Target="../media/image146.png"/><Relationship Id="rId9" Type="http://schemas.openxmlformats.org/officeDocument/2006/relationships/image" Target="../media/image15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9.pn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A5F7A41-B2C4-C981-62BA-20B615377B0A}"/>
              </a:ext>
            </a:extLst>
          </p:cNvPr>
          <p:cNvPicPr>
            <a:picLocks noChangeAspect="1"/>
          </p:cNvPicPr>
          <p:nvPr/>
        </p:nvPicPr>
        <p:blipFill>
          <a:blip r:embed="rId2">
            <a:alphaModFix amt="30000"/>
            <a:extLst>
              <a:ext uri="{28A0092B-C50C-407E-A947-70E740481C1C}">
                <a14:useLocalDpi xmlns:a14="http://schemas.microsoft.com/office/drawing/2010/main" val="0"/>
              </a:ext>
            </a:extLst>
          </a:blip>
          <a:srcRect/>
          <a:stretch/>
        </p:blipFill>
        <p:spPr>
          <a:xfrm>
            <a:off x="-1254641" y="-927432"/>
            <a:ext cx="14970641" cy="8420985"/>
          </a:xfrm>
          <a:prstGeom prst="rect">
            <a:avLst/>
          </a:prstGeom>
        </p:spPr>
      </p:pic>
      <p:sp>
        <p:nvSpPr>
          <p:cNvPr id="5" name="Rectangle 4">
            <a:extLst>
              <a:ext uri="{FF2B5EF4-FFF2-40B4-BE49-F238E27FC236}">
                <a16:creationId xmlns:a16="http://schemas.microsoft.com/office/drawing/2014/main" id="{9E70AE91-C6BC-7D4F-2C83-D691C00EFE9B}"/>
              </a:ext>
            </a:extLst>
          </p:cNvPr>
          <p:cNvSpPr/>
          <p:nvPr/>
        </p:nvSpPr>
        <p:spPr>
          <a:xfrm>
            <a:off x="0" y="6018230"/>
            <a:ext cx="12192000" cy="83977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logo&#10;&#10;Description automatically generated">
            <a:extLst>
              <a:ext uri="{FF2B5EF4-FFF2-40B4-BE49-F238E27FC236}">
                <a16:creationId xmlns:a16="http://schemas.microsoft.com/office/drawing/2014/main" id="{BBFD4D18-6780-2806-9583-08A812391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813" y="2050886"/>
            <a:ext cx="7641961" cy="3239070"/>
          </a:xfrm>
          <a:prstGeom prst="rect">
            <a:avLst/>
          </a:prstGeom>
        </p:spPr>
      </p:pic>
      <p:sp>
        <p:nvSpPr>
          <p:cNvPr id="8" name="TextBox 7">
            <a:extLst>
              <a:ext uri="{FF2B5EF4-FFF2-40B4-BE49-F238E27FC236}">
                <a16:creationId xmlns:a16="http://schemas.microsoft.com/office/drawing/2014/main" id="{543F2068-E9F2-C82E-FFBC-954E2C90A7C4}"/>
              </a:ext>
            </a:extLst>
          </p:cNvPr>
          <p:cNvSpPr txBox="1"/>
          <p:nvPr/>
        </p:nvSpPr>
        <p:spPr>
          <a:xfrm>
            <a:off x="72708" y="6084172"/>
            <a:ext cx="11694975" cy="707886"/>
          </a:xfrm>
          <a:prstGeom prst="rect">
            <a:avLst/>
          </a:prstGeom>
          <a:noFill/>
        </p:spPr>
        <p:txBody>
          <a:bodyPr wrap="square" rtlCol="0">
            <a:spAutoFit/>
          </a:bodyPr>
          <a:lstStyle/>
          <a:p>
            <a:pPr algn="ctr"/>
            <a:r>
              <a:rPr lang="en-US" sz="4000" b="1" dirty="0">
                <a:solidFill>
                  <a:schemeClr val="bg1"/>
                </a:solidFill>
                <a:latin typeface="Segoe UI Black" panose="020B0A02040204020203" pitchFamily="34" charset="0"/>
                <a:ea typeface="Segoe UI Black" panose="020B0A02040204020203" pitchFamily="34" charset="0"/>
              </a:rPr>
              <a:t>ON TARGET INSTALLS</a:t>
            </a:r>
          </a:p>
        </p:txBody>
      </p:sp>
    </p:spTree>
    <p:extLst>
      <p:ext uri="{BB962C8B-B14F-4D97-AF65-F5344CB8AC3E}">
        <p14:creationId xmlns:p14="http://schemas.microsoft.com/office/powerpoint/2010/main" val="397336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6ECDC-33D6-A8AF-8567-28EAE443146D}"/>
              </a:ext>
            </a:extLst>
          </p:cNvPr>
          <p:cNvSpPr>
            <a:spLocks noGrp="1"/>
          </p:cNvSpPr>
          <p:nvPr>
            <p:ph idx="1"/>
          </p:nvPr>
        </p:nvSpPr>
        <p:spPr>
          <a:xfrm>
            <a:off x="838199" y="1686888"/>
            <a:ext cx="8828508" cy="4351338"/>
          </a:xfrm>
        </p:spPr>
        <p:txBody>
          <a:bodyPr>
            <a:normAutofit/>
          </a:bodyPr>
          <a:lstStyle/>
          <a:p>
            <a:pPr marL="0" indent="0">
              <a:buNone/>
            </a:pPr>
            <a:r>
              <a:rPr lang="en-US" sz="2000" b="0" i="0" dirty="0">
                <a:effectLst/>
              </a:rPr>
              <a:t>Retail and convenience stores are true to their name – they make it a business to craft fast service solutions for their customers to get in and get out as conveniently as possible. They use glass doors, specialty shelving and product display solutions, merchandisers, display cases, and more to create a seamless process for their average consumer.</a:t>
            </a:r>
            <a:endParaRPr lang="en-US" sz="2000" dirty="0"/>
          </a:p>
        </p:txBody>
      </p:sp>
      <p:sp>
        <p:nvSpPr>
          <p:cNvPr id="4" name="Title 1">
            <a:extLst>
              <a:ext uri="{FF2B5EF4-FFF2-40B4-BE49-F238E27FC236}">
                <a16:creationId xmlns:a16="http://schemas.microsoft.com/office/drawing/2014/main" id="{38D7B105-F33D-21AF-BF88-C6B28D94073B}"/>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65D"/>
                </a:solidFill>
                <a:latin typeface="Teko"/>
                <a:ea typeface="+mj-ea"/>
                <a:cs typeface="+mj-cs"/>
              </a:defRPr>
            </a:lvl1pPr>
          </a:lstStyle>
          <a:p>
            <a:r>
              <a:rPr lang="en-US" dirty="0">
                <a:latin typeface="Segoe UI Black" panose="020B0A02040204020203" pitchFamily="34" charset="0"/>
                <a:ea typeface="Segoe UI Black" panose="020B0A02040204020203" pitchFamily="34" charset="0"/>
              </a:rPr>
              <a:t>RETAIL</a:t>
            </a:r>
          </a:p>
        </p:txBody>
      </p:sp>
      <p:pic>
        <p:nvPicPr>
          <p:cNvPr id="6" name="Picture 5">
            <a:extLst>
              <a:ext uri="{FF2B5EF4-FFF2-40B4-BE49-F238E27FC236}">
                <a16:creationId xmlns:a16="http://schemas.microsoft.com/office/drawing/2014/main" id="{F94209C8-CE1D-A03C-688E-329F285A92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8309" y="3601474"/>
            <a:ext cx="925223" cy="925223"/>
          </a:xfrm>
          <a:prstGeom prst="rect">
            <a:avLst/>
          </a:prstGeom>
        </p:spPr>
      </p:pic>
      <p:pic>
        <p:nvPicPr>
          <p:cNvPr id="8" name="Picture 7">
            <a:extLst>
              <a:ext uri="{FF2B5EF4-FFF2-40B4-BE49-F238E27FC236}">
                <a16:creationId xmlns:a16="http://schemas.microsoft.com/office/drawing/2014/main" id="{337CCDD0-F74A-C569-303A-264B1FC7D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2680" y="3582688"/>
            <a:ext cx="925223" cy="925223"/>
          </a:xfrm>
          <a:prstGeom prst="rect">
            <a:avLst/>
          </a:prstGeom>
        </p:spPr>
      </p:pic>
      <p:pic>
        <p:nvPicPr>
          <p:cNvPr id="10" name="Picture 9">
            <a:extLst>
              <a:ext uri="{FF2B5EF4-FFF2-40B4-BE49-F238E27FC236}">
                <a16:creationId xmlns:a16="http://schemas.microsoft.com/office/drawing/2014/main" id="{36E66819-08AD-5CD8-D8D9-DA5A03C167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4373" y="3601474"/>
            <a:ext cx="887653" cy="887653"/>
          </a:xfrm>
          <a:prstGeom prst="rect">
            <a:avLst/>
          </a:prstGeom>
        </p:spPr>
      </p:pic>
      <p:pic>
        <p:nvPicPr>
          <p:cNvPr id="12" name="Picture 11">
            <a:extLst>
              <a:ext uri="{FF2B5EF4-FFF2-40B4-BE49-F238E27FC236}">
                <a16:creationId xmlns:a16="http://schemas.microsoft.com/office/drawing/2014/main" id="{A09F35BC-1310-1508-1754-BFAEB3310E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68256" y="3601474"/>
            <a:ext cx="992433" cy="992433"/>
          </a:xfrm>
          <a:prstGeom prst="rect">
            <a:avLst/>
          </a:prstGeom>
        </p:spPr>
      </p:pic>
      <p:sp>
        <p:nvSpPr>
          <p:cNvPr id="13" name="TextBox 12">
            <a:extLst>
              <a:ext uri="{FF2B5EF4-FFF2-40B4-BE49-F238E27FC236}">
                <a16:creationId xmlns:a16="http://schemas.microsoft.com/office/drawing/2014/main" id="{D00EC955-B9F5-019A-58EF-CE3F320E7F57}"/>
              </a:ext>
            </a:extLst>
          </p:cNvPr>
          <p:cNvSpPr txBox="1"/>
          <p:nvPr/>
        </p:nvSpPr>
        <p:spPr>
          <a:xfrm>
            <a:off x="0" y="4940511"/>
            <a:ext cx="1759945" cy="646331"/>
          </a:xfrm>
          <a:prstGeom prst="rect">
            <a:avLst/>
          </a:prstGeom>
          <a:noFill/>
        </p:spPr>
        <p:txBody>
          <a:bodyPr wrap="square" rtlCol="0">
            <a:spAutoFit/>
          </a:bodyPr>
          <a:lstStyle/>
          <a:p>
            <a:pPr algn="ctr"/>
            <a:r>
              <a:rPr lang="en-US" dirty="0"/>
              <a:t>Glass Door</a:t>
            </a:r>
          </a:p>
          <a:p>
            <a:pPr algn="ctr"/>
            <a:r>
              <a:rPr lang="en-US" dirty="0"/>
              <a:t>Installation</a:t>
            </a:r>
          </a:p>
        </p:txBody>
      </p:sp>
      <p:sp>
        <p:nvSpPr>
          <p:cNvPr id="14" name="TextBox 13">
            <a:extLst>
              <a:ext uri="{FF2B5EF4-FFF2-40B4-BE49-F238E27FC236}">
                <a16:creationId xmlns:a16="http://schemas.microsoft.com/office/drawing/2014/main" id="{12F42586-4329-1B57-8434-3BB823C30854}"/>
              </a:ext>
            </a:extLst>
          </p:cNvPr>
          <p:cNvSpPr txBox="1"/>
          <p:nvPr/>
        </p:nvSpPr>
        <p:spPr>
          <a:xfrm>
            <a:off x="1714304" y="4937854"/>
            <a:ext cx="1621973" cy="646331"/>
          </a:xfrm>
          <a:prstGeom prst="rect">
            <a:avLst/>
          </a:prstGeom>
          <a:noFill/>
        </p:spPr>
        <p:txBody>
          <a:bodyPr wrap="square" rtlCol="0">
            <a:spAutoFit/>
          </a:bodyPr>
          <a:lstStyle/>
          <a:p>
            <a:pPr algn="ctr"/>
            <a:r>
              <a:rPr lang="en-US" dirty="0"/>
              <a:t>Walk-In </a:t>
            </a:r>
          </a:p>
          <a:p>
            <a:pPr algn="ctr"/>
            <a:r>
              <a:rPr lang="en-US" dirty="0"/>
              <a:t>Shelving</a:t>
            </a:r>
          </a:p>
        </p:txBody>
      </p:sp>
      <p:sp>
        <p:nvSpPr>
          <p:cNvPr id="15" name="TextBox 14">
            <a:extLst>
              <a:ext uri="{FF2B5EF4-FFF2-40B4-BE49-F238E27FC236}">
                <a16:creationId xmlns:a16="http://schemas.microsoft.com/office/drawing/2014/main" id="{3211E568-7727-7621-7019-9E4C44404CC3}"/>
              </a:ext>
            </a:extLst>
          </p:cNvPr>
          <p:cNvSpPr txBox="1"/>
          <p:nvPr/>
        </p:nvSpPr>
        <p:spPr>
          <a:xfrm>
            <a:off x="3704033" y="4937195"/>
            <a:ext cx="1373776" cy="646331"/>
          </a:xfrm>
          <a:prstGeom prst="rect">
            <a:avLst/>
          </a:prstGeom>
          <a:noFill/>
        </p:spPr>
        <p:txBody>
          <a:bodyPr wrap="square" rtlCol="0">
            <a:spAutoFit/>
          </a:bodyPr>
          <a:lstStyle/>
          <a:p>
            <a:pPr algn="ctr"/>
            <a:r>
              <a:rPr lang="en-US" dirty="0"/>
              <a:t>Display Cases</a:t>
            </a:r>
          </a:p>
        </p:txBody>
      </p:sp>
      <p:sp>
        <p:nvSpPr>
          <p:cNvPr id="16" name="TextBox 15">
            <a:extLst>
              <a:ext uri="{FF2B5EF4-FFF2-40B4-BE49-F238E27FC236}">
                <a16:creationId xmlns:a16="http://schemas.microsoft.com/office/drawing/2014/main" id="{9EF56E58-28D4-FA38-F5B4-D5923F0CDE78}"/>
              </a:ext>
            </a:extLst>
          </p:cNvPr>
          <p:cNvSpPr txBox="1"/>
          <p:nvPr/>
        </p:nvSpPr>
        <p:spPr>
          <a:xfrm>
            <a:off x="7758247" y="5032229"/>
            <a:ext cx="1628503" cy="646331"/>
          </a:xfrm>
          <a:prstGeom prst="rect">
            <a:avLst/>
          </a:prstGeom>
          <a:noFill/>
        </p:spPr>
        <p:txBody>
          <a:bodyPr wrap="square" rtlCol="0">
            <a:spAutoFit/>
          </a:bodyPr>
          <a:lstStyle/>
          <a:p>
            <a:pPr algn="ctr"/>
            <a:r>
              <a:rPr lang="en-US" dirty="0"/>
              <a:t>LED Lighting</a:t>
            </a:r>
          </a:p>
          <a:p>
            <a:pPr algn="ctr"/>
            <a:r>
              <a:rPr lang="en-US" dirty="0"/>
              <a:t>Systems</a:t>
            </a:r>
          </a:p>
        </p:txBody>
      </p:sp>
      <p:pic>
        <p:nvPicPr>
          <p:cNvPr id="5" name="Picture 4" descr="A picture containing text, device, gauge, meter&#10;&#10;Description automatically generated">
            <a:extLst>
              <a:ext uri="{FF2B5EF4-FFF2-40B4-BE49-F238E27FC236}">
                <a16:creationId xmlns:a16="http://schemas.microsoft.com/office/drawing/2014/main" id="{11C4F229-8F8B-6331-17EA-ADD098FAD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0886" y="3582688"/>
            <a:ext cx="1056358" cy="1056358"/>
          </a:xfrm>
          <a:prstGeom prst="rect">
            <a:avLst/>
          </a:prstGeom>
        </p:spPr>
      </p:pic>
      <p:sp>
        <p:nvSpPr>
          <p:cNvPr id="17" name="TextBox 16">
            <a:extLst>
              <a:ext uri="{FF2B5EF4-FFF2-40B4-BE49-F238E27FC236}">
                <a16:creationId xmlns:a16="http://schemas.microsoft.com/office/drawing/2014/main" id="{43D5A6A9-9A9A-EEE3-80AC-32713CB99378}"/>
              </a:ext>
            </a:extLst>
          </p:cNvPr>
          <p:cNvSpPr txBox="1"/>
          <p:nvPr/>
        </p:nvSpPr>
        <p:spPr>
          <a:xfrm>
            <a:off x="5750220" y="5032229"/>
            <a:ext cx="1628503" cy="646331"/>
          </a:xfrm>
          <a:prstGeom prst="rect">
            <a:avLst/>
          </a:prstGeom>
          <a:noFill/>
        </p:spPr>
        <p:txBody>
          <a:bodyPr wrap="square" rtlCol="0">
            <a:spAutoFit/>
          </a:bodyPr>
          <a:lstStyle/>
          <a:p>
            <a:pPr algn="ctr"/>
            <a:r>
              <a:rPr lang="en-US" dirty="0"/>
              <a:t>Box Design </a:t>
            </a:r>
          </a:p>
          <a:p>
            <a:pPr algn="ctr"/>
            <a:r>
              <a:rPr lang="en-US" dirty="0"/>
              <a:t>And Build</a:t>
            </a:r>
          </a:p>
        </p:txBody>
      </p:sp>
      <p:pic>
        <p:nvPicPr>
          <p:cNvPr id="7" name="Picture 6" descr="A picture containing text, indoor, ceiling, floor&#10;&#10;Description automatically generated">
            <a:extLst>
              <a:ext uri="{FF2B5EF4-FFF2-40B4-BE49-F238E27FC236}">
                <a16:creationId xmlns:a16="http://schemas.microsoft.com/office/drawing/2014/main" id="{D8820267-4928-7254-E611-DD0D5B8BA68A}"/>
              </a:ext>
            </a:extLst>
          </p:cNvPr>
          <p:cNvPicPr>
            <a:picLocks noChangeAspect="1"/>
          </p:cNvPicPr>
          <p:nvPr/>
        </p:nvPicPr>
        <p:blipFill rotWithShape="1">
          <a:blip r:embed="rId7">
            <a:extLst>
              <a:ext uri="{28A0092B-C50C-407E-A947-70E740481C1C}">
                <a14:useLocalDpi xmlns:a14="http://schemas.microsoft.com/office/drawing/2010/main" val="0"/>
              </a:ext>
            </a:extLst>
          </a:blip>
          <a:srcRect t="20587" b="14666"/>
          <a:stretch/>
        </p:blipFill>
        <p:spPr>
          <a:xfrm>
            <a:off x="9897079" y="-99"/>
            <a:ext cx="2307110" cy="1991710"/>
          </a:xfrm>
          <a:prstGeom prst="rect">
            <a:avLst/>
          </a:prstGeom>
        </p:spPr>
      </p:pic>
      <p:pic>
        <p:nvPicPr>
          <p:cNvPr id="11" name="Picture 10" descr="A large kitchen with stainless steel appliances&#10;&#10;Description automatically generated with medium confidence">
            <a:extLst>
              <a:ext uri="{FF2B5EF4-FFF2-40B4-BE49-F238E27FC236}">
                <a16:creationId xmlns:a16="http://schemas.microsoft.com/office/drawing/2014/main" id="{180EA5B6-158A-4951-036A-B92AF1E8632B}"/>
              </a:ext>
            </a:extLst>
          </p:cNvPr>
          <p:cNvPicPr>
            <a:picLocks noChangeAspect="1"/>
          </p:cNvPicPr>
          <p:nvPr/>
        </p:nvPicPr>
        <p:blipFill rotWithShape="1">
          <a:blip r:embed="rId8">
            <a:extLst>
              <a:ext uri="{28A0092B-C50C-407E-A947-70E740481C1C}">
                <a14:useLocalDpi xmlns:a14="http://schemas.microsoft.com/office/drawing/2010/main" val="0"/>
              </a:ext>
            </a:extLst>
          </a:blip>
          <a:srcRect t="5951"/>
          <a:stretch/>
        </p:blipFill>
        <p:spPr>
          <a:xfrm>
            <a:off x="9903701" y="3532018"/>
            <a:ext cx="2308079" cy="1628041"/>
          </a:xfrm>
          <a:prstGeom prst="rect">
            <a:avLst/>
          </a:prstGeom>
        </p:spPr>
      </p:pic>
      <p:pic>
        <p:nvPicPr>
          <p:cNvPr id="19" name="Picture 18" descr="A picture containing text, vending machine, sale, several&#10;&#10;Description automatically generated">
            <a:extLst>
              <a:ext uri="{FF2B5EF4-FFF2-40B4-BE49-F238E27FC236}">
                <a16:creationId xmlns:a16="http://schemas.microsoft.com/office/drawing/2014/main" id="{A3298C5C-965D-2726-ABEF-9825297280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0708" y="5189822"/>
            <a:ext cx="2305172" cy="1781269"/>
          </a:xfrm>
          <a:prstGeom prst="rect">
            <a:avLst/>
          </a:prstGeom>
        </p:spPr>
      </p:pic>
      <p:pic>
        <p:nvPicPr>
          <p:cNvPr id="21" name="Picture 20" descr="A picture containing text, indoor, marketplace&#10;&#10;Description automatically generated">
            <a:extLst>
              <a:ext uri="{FF2B5EF4-FFF2-40B4-BE49-F238E27FC236}">
                <a16:creationId xmlns:a16="http://schemas.microsoft.com/office/drawing/2014/main" id="{58053CD9-9D6D-BE61-C1D8-9B84182DAB07}"/>
              </a:ext>
            </a:extLst>
          </p:cNvPr>
          <p:cNvPicPr>
            <a:picLocks noChangeAspect="1"/>
          </p:cNvPicPr>
          <p:nvPr/>
        </p:nvPicPr>
        <p:blipFill rotWithShape="1">
          <a:blip r:embed="rId10">
            <a:extLst>
              <a:ext uri="{28A0092B-C50C-407E-A947-70E740481C1C}">
                <a14:useLocalDpi xmlns:a14="http://schemas.microsoft.com/office/drawing/2010/main" val="0"/>
              </a:ext>
            </a:extLst>
          </a:blip>
          <a:srcRect b="6001"/>
          <a:stretch/>
        </p:blipFill>
        <p:spPr>
          <a:xfrm>
            <a:off x="9897079" y="2026904"/>
            <a:ext cx="2321958" cy="1456525"/>
          </a:xfrm>
          <a:prstGeom prst="rect">
            <a:avLst/>
          </a:prstGeom>
        </p:spPr>
      </p:pic>
    </p:spTree>
    <p:extLst>
      <p:ext uri="{BB962C8B-B14F-4D97-AF65-F5344CB8AC3E}">
        <p14:creationId xmlns:p14="http://schemas.microsoft.com/office/powerpoint/2010/main" val="1370819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6ECDC-33D6-A8AF-8567-28EAE443146D}"/>
              </a:ext>
            </a:extLst>
          </p:cNvPr>
          <p:cNvSpPr>
            <a:spLocks noGrp="1"/>
          </p:cNvSpPr>
          <p:nvPr>
            <p:ph idx="1"/>
          </p:nvPr>
        </p:nvSpPr>
        <p:spPr>
          <a:xfrm>
            <a:off x="838200" y="1825625"/>
            <a:ext cx="8640029" cy="4351338"/>
          </a:xfrm>
        </p:spPr>
        <p:txBody>
          <a:bodyPr>
            <a:normAutofit/>
          </a:bodyPr>
          <a:lstStyle/>
          <a:p>
            <a:pPr marL="0" indent="0">
              <a:buNone/>
            </a:pPr>
            <a:r>
              <a:rPr lang="en-US" sz="2000" b="0" i="0" dirty="0">
                <a:effectLst/>
              </a:rPr>
              <a:t>The AIM team has extensive experience in all avenues of dish machine installation, from undercounters and door-type machines, to a full flight system.</a:t>
            </a:r>
            <a:endParaRPr lang="en-US" sz="2000" dirty="0"/>
          </a:p>
        </p:txBody>
      </p:sp>
      <p:sp>
        <p:nvSpPr>
          <p:cNvPr id="4" name="Title 1">
            <a:extLst>
              <a:ext uri="{FF2B5EF4-FFF2-40B4-BE49-F238E27FC236}">
                <a16:creationId xmlns:a16="http://schemas.microsoft.com/office/drawing/2014/main" id="{38D7B105-F33D-21AF-BF88-C6B28D94073B}"/>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65D"/>
                </a:solidFill>
                <a:latin typeface="Teko"/>
                <a:ea typeface="+mj-ea"/>
                <a:cs typeface="+mj-cs"/>
              </a:defRPr>
            </a:lvl1pPr>
          </a:lstStyle>
          <a:p>
            <a:r>
              <a:rPr lang="en-US" dirty="0">
                <a:latin typeface="Segoe UI Black" panose="020B0A02040204020203" pitchFamily="34" charset="0"/>
                <a:ea typeface="Segoe UI Black" panose="020B0A02040204020203" pitchFamily="34" charset="0"/>
              </a:rPr>
              <a:t>DISHMACHINES</a:t>
            </a:r>
          </a:p>
        </p:txBody>
      </p:sp>
      <p:pic>
        <p:nvPicPr>
          <p:cNvPr id="6" name="Picture 5">
            <a:extLst>
              <a:ext uri="{FF2B5EF4-FFF2-40B4-BE49-F238E27FC236}">
                <a16:creationId xmlns:a16="http://schemas.microsoft.com/office/drawing/2014/main" id="{F94209C8-CE1D-A03C-688E-329F285A92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70108" y="3395929"/>
            <a:ext cx="1278714" cy="1206138"/>
          </a:xfrm>
          <a:prstGeom prst="rect">
            <a:avLst/>
          </a:prstGeom>
        </p:spPr>
      </p:pic>
      <p:pic>
        <p:nvPicPr>
          <p:cNvPr id="8" name="Picture 7">
            <a:extLst>
              <a:ext uri="{FF2B5EF4-FFF2-40B4-BE49-F238E27FC236}">
                <a16:creationId xmlns:a16="http://schemas.microsoft.com/office/drawing/2014/main" id="{337CCDD0-F74A-C569-303A-264B1FC7D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91427" y="3434278"/>
            <a:ext cx="1134032" cy="1134032"/>
          </a:xfrm>
          <a:prstGeom prst="rect">
            <a:avLst/>
          </a:prstGeom>
        </p:spPr>
      </p:pic>
      <p:pic>
        <p:nvPicPr>
          <p:cNvPr id="10" name="Picture 9">
            <a:extLst>
              <a:ext uri="{FF2B5EF4-FFF2-40B4-BE49-F238E27FC236}">
                <a16:creationId xmlns:a16="http://schemas.microsoft.com/office/drawing/2014/main" id="{36E66819-08AD-5CD8-D8D9-DA5A03C167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5198" y="3334081"/>
            <a:ext cx="1152367" cy="1137795"/>
          </a:xfrm>
          <a:prstGeom prst="rect">
            <a:avLst/>
          </a:prstGeom>
        </p:spPr>
      </p:pic>
      <p:pic>
        <p:nvPicPr>
          <p:cNvPr id="12" name="Picture 11">
            <a:extLst>
              <a:ext uri="{FF2B5EF4-FFF2-40B4-BE49-F238E27FC236}">
                <a16:creationId xmlns:a16="http://schemas.microsoft.com/office/drawing/2014/main" id="{A09F35BC-1310-1508-1754-BFAEB3310E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84412" y="3268250"/>
            <a:ext cx="1269456" cy="1269456"/>
          </a:xfrm>
          <a:prstGeom prst="rect">
            <a:avLst/>
          </a:prstGeom>
        </p:spPr>
      </p:pic>
      <p:sp>
        <p:nvSpPr>
          <p:cNvPr id="13" name="TextBox 12">
            <a:extLst>
              <a:ext uri="{FF2B5EF4-FFF2-40B4-BE49-F238E27FC236}">
                <a16:creationId xmlns:a16="http://schemas.microsoft.com/office/drawing/2014/main" id="{D00EC955-B9F5-019A-58EF-CE3F320E7F57}"/>
              </a:ext>
            </a:extLst>
          </p:cNvPr>
          <p:cNvSpPr txBox="1"/>
          <p:nvPr/>
        </p:nvSpPr>
        <p:spPr>
          <a:xfrm>
            <a:off x="840302" y="5031541"/>
            <a:ext cx="1851284" cy="369332"/>
          </a:xfrm>
          <a:prstGeom prst="rect">
            <a:avLst/>
          </a:prstGeom>
          <a:noFill/>
        </p:spPr>
        <p:txBody>
          <a:bodyPr wrap="square" rtlCol="0">
            <a:spAutoFit/>
          </a:bodyPr>
          <a:lstStyle/>
          <a:p>
            <a:r>
              <a:rPr lang="en-US" dirty="0"/>
              <a:t>Undercounter</a:t>
            </a:r>
          </a:p>
        </p:txBody>
      </p:sp>
      <p:sp>
        <p:nvSpPr>
          <p:cNvPr id="14" name="TextBox 13">
            <a:extLst>
              <a:ext uri="{FF2B5EF4-FFF2-40B4-BE49-F238E27FC236}">
                <a16:creationId xmlns:a16="http://schemas.microsoft.com/office/drawing/2014/main" id="{12F42586-4329-1B57-8434-3BB823C30854}"/>
              </a:ext>
            </a:extLst>
          </p:cNvPr>
          <p:cNvSpPr txBox="1"/>
          <p:nvPr/>
        </p:nvSpPr>
        <p:spPr>
          <a:xfrm>
            <a:off x="3347814" y="5031541"/>
            <a:ext cx="1621973" cy="369332"/>
          </a:xfrm>
          <a:prstGeom prst="rect">
            <a:avLst/>
          </a:prstGeom>
          <a:noFill/>
        </p:spPr>
        <p:txBody>
          <a:bodyPr wrap="square" rtlCol="0">
            <a:spAutoFit/>
          </a:bodyPr>
          <a:lstStyle/>
          <a:p>
            <a:r>
              <a:rPr lang="en-US" dirty="0"/>
              <a:t>Door Type</a:t>
            </a:r>
          </a:p>
        </p:txBody>
      </p:sp>
      <p:sp>
        <p:nvSpPr>
          <p:cNvPr id="15" name="TextBox 14">
            <a:extLst>
              <a:ext uri="{FF2B5EF4-FFF2-40B4-BE49-F238E27FC236}">
                <a16:creationId xmlns:a16="http://schemas.microsoft.com/office/drawing/2014/main" id="{3211E568-7727-7621-7019-9E4C44404CC3}"/>
              </a:ext>
            </a:extLst>
          </p:cNvPr>
          <p:cNvSpPr txBox="1"/>
          <p:nvPr/>
        </p:nvSpPr>
        <p:spPr>
          <a:xfrm>
            <a:off x="5514256" y="5031541"/>
            <a:ext cx="1373776" cy="369332"/>
          </a:xfrm>
          <a:prstGeom prst="rect">
            <a:avLst/>
          </a:prstGeom>
          <a:noFill/>
        </p:spPr>
        <p:txBody>
          <a:bodyPr wrap="square" rtlCol="0">
            <a:spAutoFit/>
          </a:bodyPr>
          <a:lstStyle/>
          <a:p>
            <a:r>
              <a:rPr lang="en-US" dirty="0"/>
              <a:t>Conveyors</a:t>
            </a:r>
          </a:p>
        </p:txBody>
      </p:sp>
      <p:sp>
        <p:nvSpPr>
          <p:cNvPr id="16" name="TextBox 15">
            <a:extLst>
              <a:ext uri="{FF2B5EF4-FFF2-40B4-BE49-F238E27FC236}">
                <a16:creationId xmlns:a16="http://schemas.microsoft.com/office/drawing/2014/main" id="{9EF56E58-28D4-FA38-F5B4-D5923F0CDE78}"/>
              </a:ext>
            </a:extLst>
          </p:cNvPr>
          <p:cNvSpPr txBox="1"/>
          <p:nvPr/>
        </p:nvSpPr>
        <p:spPr>
          <a:xfrm>
            <a:off x="7700851" y="5031541"/>
            <a:ext cx="2171099" cy="369332"/>
          </a:xfrm>
          <a:prstGeom prst="rect">
            <a:avLst/>
          </a:prstGeom>
          <a:noFill/>
        </p:spPr>
        <p:txBody>
          <a:bodyPr wrap="square" rtlCol="0">
            <a:spAutoFit/>
          </a:bodyPr>
          <a:lstStyle/>
          <a:p>
            <a:r>
              <a:rPr lang="en-US" dirty="0"/>
              <a:t>Flight Systems</a:t>
            </a:r>
          </a:p>
        </p:txBody>
      </p:sp>
      <p:pic>
        <p:nvPicPr>
          <p:cNvPr id="5" name="Picture 4" descr="A person working in a factory&#10;&#10;Description automatically generated with low confidence">
            <a:extLst>
              <a:ext uri="{FF2B5EF4-FFF2-40B4-BE49-F238E27FC236}">
                <a16:creationId xmlns:a16="http://schemas.microsoft.com/office/drawing/2014/main" id="{40EC11F5-763E-889A-00A6-7C5675B5A7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3206" y="0"/>
            <a:ext cx="2178794" cy="2178794"/>
          </a:xfrm>
          <a:prstGeom prst="rect">
            <a:avLst/>
          </a:prstGeom>
        </p:spPr>
      </p:pic>
      <p:pic>
        <p:nvPicPr>
          <p:cNvPr id="17" name="Picture 16" descr="A picture containing text, indoor, cluttered&#10;&#10;Description automatically generated">
            <a:extLst>
              <a:ext uri="{FF2B5EF4-FFF2-40B4-BE49-F238E27FC236}">
                <a16:creationId xmlns:a16="http://schemas.microsoft.com/office/drawing/2014/main" id="{E674BC01-046F-9BE9-F35F-5970CE7E07C7}"/>
              </a:ext>
            </a:extLst>
          </p:cNvPr>
          <p:cNvPicPr>
            <a:picLocks noChangeAspect="1"/>
          </p:cNvPicPr>
          <p:nvPr/>
        </p:nvPicPr>
        <p:blipFill rotWithShape="1">
          <a:blip r:embed="rId7">
            <a:extLst>
              <a:ext uri="{28A0092B-C50C-407E-A947-70E740481C1C}">
                <a14:useLocalDpi xmlns:a14="http://schemas.microsoft.com/office/drawing/2010/main" val="0"/>
              </a:ext>
            </a:extLst>
          </a:blip>
          <a:srcRect t="7064" b="19792"/>
          <a:stretch/>
        </p:blipFill>
        <p:spPr>
          <a:xfrm>
            <a:off x="9995862" y="3706356"/>
            <a:ext cx="2201317" cy="2013374"/>
          </a:xfrm>
          <a:prstGeom prst="rect">
            <a:avLst/>
          </a:prstGeom>
        </p:spPr>
      </p:pic>
      <p:pic>
        <p:nvPicPr>
          <p:cNvPr id="21" name="Picture 20" descr="A large kitchen with stainless steel appliances&#10;&#10;Description automatically generated with low confidence">
            <a:extLst>
              <a:ext uri="{FF2B5EF4-FFF2-40B4-BE49-F238E27FC236}">
                <a16:creationId xmlns:a16="http://schemas.microsoft.com/office/drawing/2014/main" id="{30D8F87B-1A07-991A-BE79-51F6A965E2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5862" y="5768579"/>
            <a:ext cx="2207400" cy="1088610"/>
          </a:xfrm>
          <a:prstGeom prst="rect">
            <a:avLst/>
          </a:prstGeom>
        </p:spPr>
      </p:pic>
      <p:pic>
        <p:nvPicPr>
          <p:cNvPr id="25" name="Picture 24" descr="A stainless steel refrigerator in a kitchen&#10;&#10;Description automatically generated with low confidence">
            <a:extLst>
              <a:ext uri="{FF2B5EF4-FFF2-40B4-BE49-F238E27FC236}">
                <a16:creationId xmlns:a16="http://schemas.microsoft.com/office/drawing/2014/main" id="{F9676F0A-0AE7-0B76-64B0-B94D2FF160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6825" y="2221245"/>
            <a:ext cx="2164242" cy="1442660"/>
          </a:xfrm>
          <a:prstGeom prst="rect">
            <a:avLst/>
          </a:prstGeom>
        </p:spPr>
      </p:pic>
    </p:spTree>
    <p:extLst>
      <p:ext uri="{BB962C8B-B14F-4D97-AF65-F5344CB8AC3E}">
        <p14:creationId xmlns:p14="http://schemas.microsoft.com/office/powerpoint/2010/main" val="687369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6ECDC-33D6-A8AF-8567-28EAE443146D}"/>
              </a:ext>
            </a:extLst>
          </p:cNvPr>
          <p:cNvSpPr>
            <a:spLocks noGrp="1"/>
          </p:cNvSpPr>
          <p:nvPr>
            <p:ph idx="1"/>
          </p:nvPr>
        </p:nvSpPr>
        <p:spPr>
          <a:xfrm>
            <a:off x="838200" y="1825625"/>
            <a:ext cx="7731935" cy="4351338"/>
          </a:xfrm>
        </p:spPr>
        <p:txBody>
          <a:bodyPr>
            <a:normAutofit/>
          </a:bodyPr>
          <a:lstStyle/>
          <a:p>
            <a:pPr marL="0" indent="0">
              <a:buNone/>
            </a:pPr>
            <a:r>
              <a:rPr lang="en-US" sz="2000" b="0" i="0" dirty="0">
                <a:effectLst/>
              </a:rPr>
              <a:t>AIM National installs Ranges, conveyor ovens, fryers, convection ovens, fryers, grills and charbroilers, and steamers.</a:t>
            </a:r>
            <a:endParaRPr lang="en-US" sz="2000" dirty="0"/>
          </a:p>
        </p:txBody>
      </p:sp>
      <p:sp>
        <p:nvSpPr>
          <p:cNvPr id="4" name="Title 1">
            <a:extLst>
              <a:ext uri="{FF2B5EF4-FFF2-40B4-BE49-F238E27FC236}">
                <a16:creationId xmlns:a16="http://schemas.microsoft.com/office/drawing/2014/main" id="{38D7B105-F33D-21AF-BF88-C6B28D94073B}"/>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65D"/>
                </a:solidFill>
                <a:latin typeface="Teko"/>
                <a:ea typeface="+mj-ea"/>
                <a:cs typeface="+mj-cs"/>
              </a:defRPr>
            </a:lvl1pPr>
          </a:lstStyle>
          <a:p>
            <a:r>
              <a:rPr lang="en-US" dirty="0">
                <a:latin typeface="Segoe UI Black" panose="020B0A02040204020203" pitchFamily="34" charset="0"/>
                <a:ea typeface="Segoe UI Black" panose="020B0A02040204020203" pitchFamily="34" charset="0"/>
              </a:rPr>
              <a:t>HOT SIDE EQUIPMENT</a:t>
            </a:r>
          </a:p>
        </p:txBody>
      </p:sp>
      <p:pic>
        <p:nvPicPr>
          <p:cNvPr id="6" name="Picture 5">
            <a:extLst>
              <a:ext uri="{FF2B5EF4-FFF2-40B4-BE49-F238E27FC236}">
                <a16:creationId xmlns:a16="http://schemas.microsoft.com/office/drawing/2014/main" id="{F94209C8-CE1D-A03C-688E-329F285A92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00408" y="3231092"/>
            <a:ext cx="1047113" cy="751216"/>
          </a:xfrm>
          <a:prstGeom prst="rect">
            <a:avLst/>
          </a:prstGeom>
        </p:spPr>
      </p:pic>
      <p:pic>
        <p:nvPicPr>
          <p:cNvPr id="8" name="Picture 7">
            <a:extLst>
              <a:ext uri="{FF2B5EF4-FFF2-40B4-BE49-F238E27FC236}">
                <a16:creationId xmlns:a16="http://schemas.microsoft.com/office/drawing/2014/main" id="{337CCDD0-F74A-C569-303A-264B1FC7D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5267" y="3060768"/>
            <a:ext cx="1047113" cy="987682"/>
          </a:xfrm>
          <a:prstGeom prst="rect">
            <a:avLst/>
          </a:prstGeom>
        </p:spPr>
      </p:pic>
      <p:pic>
        <p:nvPicPr>
          <p:cNvPr id="10" name="Picture 9">
            <a:extLst>
              <a:ext uri="{FF2B5EF4-FFF2-40B4-BE49-F238E27FC236}">
                <a16:creationId xmlns:a16="http://schemas.microsoft.com/office/drawing/2014/main" id="{36E66819-08AD-5CD8-D8D9-DA5A03C167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6861" y="3020523"/>
            <a:ext cx="882677" cy="1004594"/>
          </a:xfrm>
          <a:prstGeom prst="rect">
            <a:avLst/>
          </a:prstGeom>
        </p:spPr>
      </p:pic>
      <p:pic>
        <p:nvPicPr>
          <p:cNvPr id="12" name="Picture 11">
            <a:extLst>
              <a:ext uri="{FF2B5EF4-FFF2-40B4-BE49-F238E27FC236}">
                <a16:creationId xmlns:a16="http://schemas.microsoft.com/office/drawing/2014/main" id="{A09F35BC-1310-1508-1754-BFAEB3310E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17141" y="3240937"/>
            <a:ext cx="1123177" cy="807513"/>
          </a:xfrm>
          <a:prstGeom prst="rect">
            <a:avLst/>
          </a:prstGeom>
        </p:spPr>
      </p:pic>
      <p:sp>
        <p:nvSpPr>
          <p:cNvPr id="13" name="TextBox 12">
            <a:extLst>
              <a:ext uri="{FF2B5EF4-FFF2-40B4-BE49-F238E27FC236}">
                <a16:creationId xmlns:a16="http://schemas.microsoft.com/office/drawing/2014/main" id="{D00EC955-B9F5-019A-58EF-CE3F320E7F57}"/>
              </a:ext>
            </a:extLst>
          </p:cNvPr>
          <p:cNvSpPr txBox="1"/>
          <p:nvPr/>
        </p:nvSpPr>
        <p:spPr>
          <a:xfrm>
            <a:off x="-76061" y="4440064"/>
            <a:ext cx="1759945" cy="369332"/>
          </a:xfrm>
          <a:prstGeom prst="rect">
            <a:avLst/>
          </a:prstGeom>
          <a:noFill/>
        </p:spPr>
        <p:txBody>
          <a:bodyPr wrap="square" rtlCol="0">
            <a:spAutoFit/>
          </a:bodyPr>
          <a:lstStyle/>
          <a:p>
            <a:pPr algn="ctr"/>
            <a:r>
              <a:rPr lang="en-US" dirty="0"/>
              <a:t>Ranges</a:t>
            </a:r>
          </a:p>
        </p:txBody>
      </p:sp>
      <p:sp>
        <p:nvSpPr>
          <p:cNvPr id="14" name="TextBox 13">
            <a:extLst>
              <a:ext uri="{FF2B5EF4-FFF2-40B4-BE49-F238E27FC236}">
                <a16:creationId xmlns:a16="http://schemas.microsoft.com/office/drawing/2014/main" id="{12F42586-4329-1B57-8434-3BB823C30854}"/>
              </a:ext>
            </a:extLst>
          </p:cNvPr>
          <p:cNvSpPr txBox="1"/>
          <p:nvPr/>
        </p:nvSpPr>
        <p:spPr>
          <a:xfrm>
            <a:off x="1587836" y="4440064"/>
            <a:ext cx="1621973" cy="646331"/>
          </a:xfrm>
          <a:prstGeom prst="rect">
            <a:avLst/>
          </a:prstGeom>
          <a:noFill/>
        </p:spPr>
        <p:txBody>
          <a:bodyPr wrap="square" rtlCol="0">
            <a:spAutoFit/>
          </a:bodyPr>
          <a:lstStyle/>
          <a:p>
            <a:pPr algn="ctr"/>
            <a:r>
              <a:rPr lang="en-US" dirty="0"/>
              <a:t>Conveyor</a:t>
            </a:r>
          </a:p>
          <a:p>
            <a:pPr algn="ctr"/>
            <a:r>
              <a:rPr lang="en-US" dirty="0"/>
              <a:t>Ovens</a:t>
            </a:r>
          </a:p>
        </p:txBody>
      </p:sp>
      <p:sp>
        <p:nvSpPr>
          <p:cNvPr id="15" name="TextBox 14">
            <a:extLst>
              <a:ext uri="{FF2B5EF4-FFF2-40B4-BE49-F238E27FC236}">
                <a16:creationId xmlns:a16="http://schemas.microsoft.com/office/drawing/2014/main" id="{3211E568-7727-7621-7019-9E4C44404CC3}"/>
              </a:ext>
            </a:extLst>
          </p:cNvPr>
          <p:cNvSpPr txBox="1"/>
          <p:nvPr/>
        </p:nvSpPr>
        <p:spPr>
          <a:xfrm>
            <a:off x="3273745" y="4440064"/>
            <a:ext cx="1373776" cy="369332"/>
          </a:xfrm>
          <a:prstGeom prst="rect">
            <a:avLst/>
          </a:prstGeom>
          <a:noFill/>
        </p:spPr>
        <p:txBody>
          <a:bodyPr wrap="square" rtlCol="0">
            <a:spAutoFit/>
          </a:bodyPr>
          <a:lstStyle/>
          <a:p>
            <a:pPr algn="ctr"/>
            <a:r>
              <a:rPr lang="en-US" dirty="0"/>
              <a:t>Fryers</a:t>
            </a:r>
          </a:p>
        </p:txBody>
      </p:sp>
      <p:sp>
        <p:nvSpPr>
          <p:cNvPr id="16" name="TextBox 15">
            <a:extLst>
              <a:ext uri="{FF2B5EF4-FFF2-40B4-BE49-F238E27FC236}">
                <a16:creationId xmlns:a16="http://schemas.microsoft.com/office/drawing/2014/main" id="{9EF56E58-28D4-FA38-F5B4-D5923F0CDE78}"/>
              </a:ext>
            </a:extLst>
          </p:cNvPr>
          <p:cNvSpPr txBox="1"/>
          <p:nvPr/>
        </p:nvSpPr>
        <p:spPr>
          <a:xfrm>
            <a:off x="6851114" y="4366364"/>
            <a:ext cx="1628503" cy="646331"/>
          </a:xfrm>
          <a:prstGeom prst="rect">
            <a:avLst/>
          </a:prstGeom>
          <a:noFill/>
        </p:spPr>
        <p:txBody>
          <a:bodyPr wrap="square" rtlCol="0">
            <a:spAutoFit/>
          </a:bodyPr>
          <a:lstStyle/>
          <a:p>
            <a:pPr algn="ctr"/>
            <a:r>
              <a:rPr lang="en-US" dirty="0"/>
              <a:t>Grills and</a:t>
            </a:r>
          </a:p>
          <a:p>
            <a:pPr algn="ctr"/>
            <a:r>
              <a:rPr lang="en-US" dirty="0"/>
              <a:t>Char broilers</a:t>
            </a:r>
          </a:p>
        </p:txBody>
      </p:sp>
      <p:sp>
        <p:nvSpPr>
          <p:cNvPr id="17" name="TextBox 16">
            <a:extLst>
              <a:ext uri="{FF2B5EF4-FFF2-40B4-BE49-F238E27FC236}">
                <a16:creationId xmlns:a16="http://schemas.microsoft.com/office/drawing/2014/main" id="{43D5A6A9-9A9A-EEE3-80AC-32713CB99378}"/>
              </a:ext>
            </a:extLst>
          </p:cNvPr>
          <p:cNvSpPr txBox="1"/>
          <p:nvPr/>
        </p:nvSpPr>
        <p:spPr>
          <a:xfrm>
            <a:off x="5108560" y="4367891"/>
            <a:ext cx="1628503" cy="646331"/>
          </a:xfrm>
          <a:prstGeom prst="rect">
            <a:avLst/>
          </a:prstGeom>
          <a:noFill/>
        </p:spPr>
        <p:txBody>
          <a:bodyPr wrap="square" rtlCol="0">
            <a:spAutoFit/>
          </a:bodyPr>
          <a:lstStyle/>
          <a:p>
            <a:pPr algn="ctr"/>
            <a:r>
              <a:rPr lang="en-US" dirty="0"/>
              <a:t>Convection Ovens</a:t>
            </a:r>
          </a:p>
        </p:txBody>
      </p:sp>
      <p:pic>
        <p:nvPicPr>
          <p:cNvPr id="7" name="Picture 6" descr="A picture containing icon&#10;&#10;Description automatically generated">
            <a:extLst>
              <a:ext uri="{FF2B5EF4-FFF2-40B4-BE49-F238E27FC236}">
                <a16:creationId xmlns:a16="http://schemas.microsoft.com/office/drawing/2014/main" id="{88F61C16-9952-1CAE-622A-5B9E8130F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3111" y="2966524"/>
            <a:ext cx="811285" cy="1176169"/>
          </a:xfrm>
          <a:prstGeom prst="rect">
            <a:avLst/>
          </a:prstGeom>
        </p:spPr>
      </p:pic>
      <p:sp>
        <p:nvSpPr>
          <p:cNvPr id="18" name="TextBox 17">
            <a:extLst>
              <a:ext uri="{FF2B5EF4-FFF2-40B4-BE49-F238E27FC236}">
                <a16:creationId xmlns:a16="http://schemas.microsoft.com/office/drawing/2014/main" id="{B0592D52-9C4C-EB53-F1E4-1606D0FA5DA7}"/>
              </a:ext>
            </a:extLst>
          </p:cNvPr>
          <p:cNvSpPr txBox="1"/>
          <p:nvPr/>
        </p:nvSpPr>
        <p:spPr>
          <a:xfrm>
            <a:off x="8264501" y="4332021"/>
            <a:ext cx="1628503" cy="369332"/>
          </a:xfrm>
          <a:prstGeom prst="rect">
            <a:avLst/>
          </a:prstGeom>
          <a:noFill/>
        </p:spPr>
        <p:txBody>
          <a:bodyPr wrap="square" rtlCol="0">
            <a:spAutoFit/>
          </a:bodyPr>
          <a:lstStyle/>
          <a:p>
            <a:pPr algn="ctr"/>
            <a:r>
              <a:rPr lang="en-US" dirty="0"/>
              <a:t>Steamers</a:t>
            </a:r>
          </a:p>
        </p:txBody>
      </p:sp>
      <p:pic>
        <p:nvPicPr>
          <p:cNvPr id="9" name="Picture 8" descr="A picture containing indoor, cooking, appliance, cluttered&#10;&#10;Description automatically generated">
            <a:extLst>
              <a:ext uri="{FF2B5EF4-FFF2-40B4-BE49-F238E27FC236}">
                <a16:creationId xmlns:a16="http://schemas.microsoft.com/office/drawing/2014/main" id="{0E3E5B6F-FD9C-186F-02C5-C7A5429018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3157" y="0"/>
            <a:ext cx="2388843" cy="1791282"/>
          </a:xfrm>
          <a:prstGeom prst="rect">
            <a:avLst/>
          </a:prstGeom>
        </p:spPr>
      </p:pic>
      <p:pic>
        <p:nvPicPr>
          <p:cNvPr id="19" name="Graphic 18" descr="Fire with solid fill">
            <a:extLst>
              <a:ext uri="{FF2B5EF4-FFF2-40B4-BE49-F238E27FC236}">
                <a16:creationId xmlns:a16="http://schemas.microsoft.com/office/drawing/2014/main" id="{FB0A3D02-21E9-459B-C3D3-8738310A22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74429" y="3104128"/>
            <a:ext cx="914400" cy="914400"/>
          </a:xfrm>
          <a:prstGeom prst="rect">
            <a:avLst/>
          </a:prstGeom>
        </p:spPr>
      </p:pic>
      <p:pic>
        <p:nvPicPr>
          <p:cNvPr id="21" name="Picture 20" descr="A picture containing indoor, kitchen, stainless, steel&#10;&#10;Description automatically generated">
            <a:extLst>
              <a:ext uri="{FF2B5EF4-FFF2-40B4-BE49-F238E27FC236}">
                <a16:creationId xmlns:a16="http://schemas.microsoft.com/office/drawing/2014/main" id="{2F6925FB-CA0C-3E67-1ED1-4C63A3F267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0108" y="1834405"/>
            <a:ext cx="2391892" cy="1594595"/>
          </a:xfrm>
          <a:prstGeom prst="rect">
            <a:avLst/>
          </a:prstGeom>
        </p:spPr>
      </p:pic>
      <p:pic>
        <p:nvPicPr>
          <p:cNvPr id="23" name="Picture 22" descr="A picture containing indoor, floor, stove&#10;&#10;Description automatically generated">
            <a:extLst>
              <a:ext uri="{FF2B5EF4-FFF2-40B4-BE49-F238E27FC236}">
                <a16:creationId xmlns:a16="http://schemas.microsoft.com/office/drawing/2014/main" id="{90FC2591-10D9-447A-79D2-158D15FE56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0108" y="3472122"/>
            <a:ext cx="2391892" cy="1594781"/>
          </a:xfrm>
          <a:prstGeom prst="rect">
            <a:avLst/>
          </a:prstGeom>
        </p:spPr>
      </p:pic>
      <p:pic>
        <p:nvPicPr>
          <p:cNvPr id="25" name="Picture 24" descr="A picture containing green, area&#10;&#10;Description automatically generated">
            <a:extLst>
              <a:ext uri="{FF2B5EF4-FFF2-40B4-BE49-F238E27FC236}">
                <a16:creationId xmlns:a16="http://schemas.microsoft.com/office/drawing/2014/main" id="{9204C96B-D309-D44E-9CE6-B1589471DAC1}"/>
              </a:ext>
            </a:extLst>
          </p:cNvPr>
          <p:cNvPicPr>
            <a:picLocks noChangeAspect="1"/>
          </p:cNvPicPr>
          <p:nvPr/>
        </p:nvPicPr>
        <p:blipFill rotWithShape="1">
          <a:blip r:embed="rId12">
            <a:extLst>
              <a:ext uri="{28A0092B-C50C-407E-A947-70E740481C1C}">
                <a14:useLocalDpi xmlns:a14="http://schemas.microsoft.com/office/drawing/2010/main" val="0"/>
              </a:ext>
            </a:extLst>
          </a:blip>
          <a:srcRect t="1815"/>
          <a:stretch/>
        </p:blipFill>
        <p:spPr>
          <a:xfrm>
            <a:off x="9800108" y="5110025"/>
            <a:ext cx="2391892" cy="1754281"/>
          </a:xfrm>
          <a:prstGeom prst="rect">
            <a:avLst/>
          </a:prstGeom>
        </p:spPr>
      </p:pic>
    </p:spTree>
    <p:extLst>
      <p:ext uri="{BB962C8B-B14F-4D97-AF65-F5344CB8AC3E}">
        <p14:creationId xmlns:p14="http://schemas.microsoft.com/office/powerpoint/2010/main" val="3111432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6ECDC-33D6-A8AF-8567-28EAE443146D}"/>
              </a:ext>
            </a:extLst>
          </p:cNvPr>
          <p:cNvSpPr>
            <a:spLocks noGrp="1"/>
          </p:cNvSpPr>
          <p:nvPr>
            <p:ph idx="1"/>
          </p:nvPr>
        </p:nvSpPr>
        <p:spPr>
          <a:xfrm>
            <a:off x="838200" y="1825625"/>
            <a:ext cx="8697439" cy="4351338"/>
          </a:xfrm>
        </p:spPr>
        <p:txBody>
          <a:bodyPr>
            <a:normAutofit/>
          </a:bodyPr>
          <a:lstStyle/>
          <a:p>
            <a:pPr marL="0" indent="0">
              <a:buNone/>
            </a:pPr>
            <a:r>
              <a:rPr lang="en-US" sz="2000" b="0" i="0" dirty="0">
                <a:effectLst/>
              </a:rPr>
              <a:t>Automation is a newly tapped avenue in the foodservice industry. As labor demands grow, and costs continue to increase, it has become brought more possibilities to the forefront, from fully robotic coffee kiosks to automations in prep lines. AIM is offers reliability in this evolving field. </a:t>
            </a:r>
            <a:endParaRPr lang="en-US" sz="2000" dirty="0"/>
          </a:p>
        </p:txBody>
      </p:sp>
      <p:sp>
        <p:nvSpPr>
          <p:cNvPr id="4" name="Title 1">
            <a:extLst>
              <a:ext uri="{FF2B5EF4-FFF2-40B4-BE49-F238E27FC236}">
                <a16:creationId xmlns:a16="http://schemas.microsoft.com/office/drawing/2014/main" id="{38D7B105-F33D-21AF-BF88-C6B28D94073B}"/>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65D"/>
                </a:solidFill>
                <a:latin typeface="Teko"/>
                <a:ea typeface="+mj-ea"/>
                <a:cs typeface="+mj-cs"/>
              </a:defRPr>
            </a:lvl1pPr>
          </a:lstStyle>
          <a:p>
            <a:r>
              <a:rPr lang="en-US" dirty="0">
                <a:latin typeface="Segoe UI Black" panose="020B0A02040204020203" pitchFamily="34" charset="0"/>
                <a:ea typeface="Segoe UI Black" panose="020B0A02040204020203" pitchFamily="34" charset="0"/>
              </a:rPr>
              <a:t>AUTOMATION</a:t>
            </a:r>
          </a:p>
        </p:txBody>
      </p:sp>
      <p:pic>
        <p:nvPicPr>
          <p:cNvPr id="6" name="Picture 5">
            <a:extLst>
              <a:ext uri="{FF2B5EF4-FFF2-40B4-BE49-F238E27FC236}">
                <a16:creationId xmlns:a16="http://schemas.microsoft.com/office/drawing/2014/main" id="{F94209C8-CE1D-A03C-688E-329F285A92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57845" y="3390299"/>
            <a:ext cx="1785257" cy="1785257"/>
          </a:xfrm>
          <a:prstGeom prst="rect">
            <a:avLst/>
          </a:prstGeom>
        </p:spPr>
      </p:pic>
      <p:pic>
        <p:nvPicPr>
          <p:cNvPr id="8" name="Picture 7">
            <a:extLst>
              <a:ext uri="{FF2B5EF4-FFF2-40B4-BE49-F238E27FC236}">
                <a16:creationId xmlns:a16="http://schemas.microsoft.com/office/drawing/2014/main" id="{337CCDD0-F74A-C569-303A-264B1FC7D3AF}"/>
              </a:ext>
            </a:extLst>
          </p:cNvPr>
          <p:cNvPicPr>
            <a:picLocks noChangeAspect="1"/>
          </p:cNvPicPr>
          <p:nvPr/>
        </p:nvPicPr>
        <p:blipFill rotWithShape="1">
          <a:blip r:embed="rId3">
            <a:extLst>
              <a:ext uri="{28A0092B-C50C-407E-A947-70E740481C1C}">
                <a14:useLocalDpi xmlns:a14="http://schemas.microsoft.com/office/drawing/2010/main" val="0"/>
              </a:ext>
            </a:extLst>
          </a:blip>
          <a:srcRect t="16572"/>
          <a:stretch/>
        </p:blipFill>
        <p:spPr>
          <a:xfrm>
            <a:off x="2050965" y="3533480"/>
            <a:ext cx="1621973" cy="1498896"/>
          </a:xfrm>
          <a:prstGeom prst="rect">
            <a:avLst/>
          </a:prstGeom>
        </p:spPr>
      </p:pic>
      <p:sp>
        <p:nvSpPr>
          <p:cNvPr id="14" name="TextBox 13">
            <a:extLst>
              <a:ext uri="{FF2B5EF4-FFF2-40B4-BE49-F238E27FC236}">
                <a16:creationId xmlns:a16="http://schemas.microsoft.com/office/drawing/2014/main" id="{12F42586-4329-1B57-8434-3BB823C30854}"/>
              </a:ext>
            </a:extLst>
          </p:cNvPr>
          <p:cNvSpPr txBox="1"/>
          <p:nvPr/>
        </p:nvSpPr>
        <p:spPr>
          <a:xfrm>
            <a:off x="2050964" y="5292671"/>
            <a:ext cx="1621973" cy="646331"/>
          </a:xfrm>
          <a:prstGeom prst="rect">
            <a:avLst/>
          </a:prstGeom>
          <a:noFill/>
        </p:spPr>
        <p:txBody>
          <a:bodyPr wrap="square" rtlCol="0">
            <a:spAutoFit/>
          </a:bodyPr>
          <a:lstStyle/>
          <a:p>
            <a:pPr algn="ctr"/>
            <a:r>
              <a:rPr lang="en-US" dirty="0"/>
              <a:t>Autonomous</a:t>
            </a:r>
          </a:p>
          <a:p>
            <a:pPr algn="ctr"/>
            <a:r>
              <a:rPr lang="en-US" dirty="0"/>
              <a:t>Kiosk</a:t>
            </a:r>
          </a:p>
        </p:txBody>
      </p:sp>
      <p:sp>
        <p:nvSpPr>
          <p:cNvPr id="15" name="TextBox 14">
            <a:extLst>
              <a:ext uri="{FF2B5EF4-FFF2-40B4-BE49-F238E27FC236}">
                <a16:creationId xmlns:a16="http://schemas.microsoft.com/office/drawing/2014/main" id="{3211E568-7727-7621-7019-9E4C44404CC3}"/>
              </a:ext>
            </a:extLst>
          </p:cNvPr>
          <p:cNvSpPr txBox="1"/>
          <p:nvPr/>
        </p:nvSpPr>
        <p:spPr>
          <a:xfrm>
            <a:off x="5628047" y="5292671"/>
            <a:ext cx="2015055" cy="923330"/>
          </a:xfrm>
          <a:prstGeom prst="rect">
            <a:avLst/>
          </a:prstGeom>
          <a:noFill/>
        </p:spPr>
        <p:txBody>
          <a:bodyPr wrap="square" rtlCol="0">
            <a:spAutoFit/>
          </a:bodyPr>
          <a:lstStyle/>
          <a:p>
            <a:pPr algn="ctr"/>
            <a:r>
              <a:rPr lang="en-US" dirty="0"/>
              <a:t>Performance Verification</a:t>
            </a:r>
          </a:p>
          <a:p>
            <a:pPr algn="ctr"/>
            <a:r>
              <a:rPr lang="en-US" dirty="0"/>
              <a:t>Checks</a:t>
            </a:r>
          </a:p>
        </p:txBody>
      </p:sp>
      <p:pic>
        <p:nvPicPr>
          <p:cNvPr id="5" name="Picture 4" descr="A picture containing text, computer&#10;&#10;Description automatically generated">
            <a:extLst>
              <a:ext uri="{FF2B5EF4-FFF2-40B4-BE49-F238E27FC236}">
                <a16:creationId xmlns:a16="http://schemas.microsoft.com/office/drawing/2014/main" id="{0CC8B52A-0D5E-8B0A-2ECA-A707EC7BB494}"/>
              </a:ext>
            </a:extLst>
          </p:cNvPr>
          <p:cNvPicPr>
            <a:picLocks noChangeAspect="1"/>
          </p:cNvPicPr>
          <p:nvPr/>
        </p:nvPicPr>
        <p:blipFill rotWithShape="1">
          <a:blip r:embed="rId4">
            <a:extLst>
              <a:ext uri="{28A0092B-C50C-407E-A947-70E740481C1C}">
                <a14:useLocalDpi xmlns:a14="http://schemas.microsoft.com/office/drawing/2010/main" val="0"/>
              </a:ext>
            </a:extLst>
          </a:blip>
          <a:srcRect t="29609" b="8598"/>
          <a:stretch/>
        </p:blipFill>
        <p:spPr>
          <a:xfrm>
            <a:off x="9246533" y="0"/>
            <a:ext cx="2945467" cy="2427890"/>
          </a:xfrm>
          <a:prstGeom prst="rect">
            <a:avLst/>
          </a:prstGeom>
        </p:spPr>
      </p:pic>
      <p:pic>
        <p:nvPicPr>
          <p:cNvPr id="11" name="Picture 10" descr="A picture containing dirty&#10;&#10;Description automatically generated">
            <a:extLst>
              <a:ext uri="{FF2B5EF4-FFF2-40B4-BE49-F238E27FC236}">
                <a16:creationId xmlns:a16="http://schemas.microsoft.com/office/drawing/2014/main" id="{98FF9FD1-D8C7-40B0-8450-77527ADC712C}"/>
              </a:ext>
            </a:extLst>
          </p:cNvPr>
          <p:cNvPicPr>
            <a:picLocks noChangeAspect="1"/>
          </p:cNvPicPr>
          <p:nvPr/>
        </p:nvPicPr>
        <p:blipFill rotWithShape="1">
          <a:blip r:embed="rId5">
            <a:extLst>
              <a:ext uri="{28A0092B-C50C-407E-A947-70E740481C1C}">
                <a14:useLocalDpi xmlns:a14="http://schemas.microsoft.com/office/drawing/2010/main" val="0"/>
              </a:ext>
            </a:extLst>
          </a:blip>
          <a:srcRect t="18653"/>
          <a:stretch/>
        </p:blipFill>
        <p:spPr>
          <a:xfrm>
            <a:off x="9255439" y="5079015"/>
            <a:ext cx="2936561" cy="1791598"/>
          </a:xfrm>
          <a:prstGeom prst="rect">
            <a:avLst/>
          </a:prstGeom>
        </p:spPr>
      </p:pic>
      <p:pic>
        <p:nvPicPr>
          <p:cNvPr id="13" name="Picture 12" descr="A picture containing text, building, fire&#10;&#10;Description automatically generated">
            <a:extLst>
              <a:ext uri="{FF2B5EF4-FFF2-40B4-BE49-F238E27FC236}">
                <a16:creationId xmlns:a16="http://schemas.microsoft.com/office/drawing/2014/main" id="{18E3CFA5-58AC-6217-32EE-7D1F91150D12}"/>
              </a:ext>
            </a:extLst>
          </p:cNvPr>
          <p:cNvPicPr>
            <a:picLocks noChangeAspect="1"/>
          </p:cNvPicPr>
          <p:nvPr/>
        </p:nvPicPr>
        <p:blipFill rotWithShape="1">
          <a:blip r:embed="rId6">
            <a:extLst>
              <a:ext uri="{28A0092B-C50C-407E-A947-70E740481C1C}">
                <a14:useLocalDpi xmlns:a14="http://schemas.microsoft.com/office/drawing/2010/main" val="0"/>
              </a:ext>
            </a:extLst>
          </a:blip>
          <a:srcRect l="23746" r="9414"/>
          <a:stretch/>
        </p:blipFill>
        <p:spPr>
          <a:xfrm rot="5400000">
            <a:off x="9415180" y="2285172"/>
            <a:ext cx="2617079" cy="2936561"/>
          </a:xfrm>
          <a:prstGeom prst="rect">
            <a:avLst/>
          </a:prstGeom>
        </p:spPr>
      </p:pic>
    </p:spTree>
    <p:extLst>
      <p:ext uri="{BB962C8B-B14F-4D97-AF65-F5344CB8AC3E}">
        <p14:creationId xmlns:p14="http://schemas.microsoft.com/office/powerpoint/2010/main" val="3371707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31EDE6-4803-44EB-13DD-8EBC51A679A1}"/>
              </a:ext>
            </a:extLst>
          </p:cNvPr>
          <p:cNvSpPr txBox="1">
            <a:spLocks/>
          </p:cNvSpPr>
          <p:nvPr/>
        </p:nvSpPr>
        <p:spPr>
          <a:xfrm>
            <a:off x="1" y="149931"/>
            <a:ext cx="12192000" cy="62768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1B365D"/>
                </a:solidFill>
                <a:latin typeface="Teko"/>
                <a:ea typeface="+mj-ea"/>
                <a:cs typeface="+mj-cs"/>
              </a:defRPr>
            </a:lvl1pPr>
          </a:lstStyle>
          <a:p>
            <a:pPr algn="ctr"/>
            <a:r>
              <a:rPr lang="en-US" sz="4000" b="1" dirty="0">
                <a:latin typeface="+mj-lt"/>
              </a:rPr>
              <a:t>PROJECT MANAGEMENT TEAM</a:t>
            </a:r>
          </a:p>
        </p:txBody>
      </p:sp>
      <p:grpSp>
        <p:nvGrpSpPr>
          <p:cNvPr id="8" name="Group 7">
            <a:extLst>
              <a:ext uri="{FF2B5EF4-FFF2-40B4-BE49-F238E27FC236}">
                <a16:creationId xmlns:a16="http://schemas.microsoft.com/office/drawing/2014/main" id="{E254774A-155C-6260-B6C3-A4A302E3BDE2}"/>
              </a:ext>
            </a:extLst>
          </p:cNvPr>
          <p:cNvGrpSpPr/>
          <p:nvPr/>
        </p:nvGrpSpPr>
        <p:grpSpPr>
          <a:xfrm>
            <a:off x="528363" y="961168"/>
            <a:ext cx="11191054" cy="5326287"/>
            <a:chOff x="528363" y="961168"/>
            <a:chExt cx="11191054" cy="5326287"/>
          </a:xfrm>
        </p:grpSpPr>
        <p:grpSp>
          <p:nvGrpSpPr>
            <p:cNvPr id="6" name="Group 5">
              <a:extLst>
                <a:ext uri="{FF2B5EF4-FFF2-40B4-BE49-F238E27FC236}">
                  <a16:creationId xmlns:a16="http://schemas.microsoft.com/office/drawing/2014/main" id="{DBB4A4DA-07FE-7E85-FC8D-68C6C6469697}"/>
                </a:ext>
              </a:extLst>
            </p:cNvPr>
            <p:cNvGrpSpPr/>
            <p:nvPr/>
          </p:nvGrpSpPr>
          <p:grpSpPr>
            <a:xfrm>
              <a:off x="528363" y="1237517"/>
              <a:ext cx="11191054" cy="5049938"/>
              <a:chOff x="528363" y="1237517"/>
              <a:chExt cx="11191054" cy="5049938"/>
            </a:xfrm>
          </p:grpSpPr>
          <p:sp>
            <p:nvSpPr>
              <p:cNvPr id="9" name="Rectangle: Rounded Corners 8">
                <a:extLst>
                  <a:ext uri="{FF2B5EF4-FFF2-40B4-BE49-F238E27FC236}">
                    <a16:creationId xmlns:a16="http://schemas.microsoft.com/office/drawing/2014/main" id="{1C3661E5-391A-7599-6435-487744B8C1FA}"/>
                  </a:ext>
                </a:extLst>
              </p:cNvPr>
              <p:cNvSpPr/>
              <p:nvPr/>
            </p:nvSpPr>
            <p:spPr>
              <a:xfrm>
                <a:off x="8999796" y="3020705"/>
                <a:ext cx="2520324"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B0C8E7FF-B910-5042-21E7-D5C7D8F35E8A}"/>
                  </a:ext>
                </a:extLst>
              </p:cNvPr>
              <p:cNvSpPr/>
              <p:nvPr/>
            </p:nvSpPr>
            <p:spPr>
              <a:xfrm>
                <a:off x="1222386" y="1496814"/>
                <a:ext cx="2542334"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37ECCB3-5D8C-FF39-9B49-BECBEC7D644B}"/>
                  </a:ext>
                </a:extLst>
              </p:cNvPr>
              <p:cNvSpPr txBox="1"/>
              <p:nvPr/>
            </p:nvSpPr>
            <p:spPr>
              <a:xfrm>
                <a:off x="1732820" y="1549160"/>
                <a:ext cx="2299337"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Steve Bosworth</a:t>
                </a:r>
              </a:p>
              <a:p>
                <a:r>
                  <a:rPr lang="en-US" sz="1200" dirty="0">
                    <a:solidFill>
                      <a:schemeClr val="bg1"/>
                    </a:solidFill>
                    <a:latin typeface="Myriad Pro" panose="020B0503030403020204" pitchFamily="34" charset="0"/>
                  </a:rPr>
                  <a:t>Division Manager</a:t>
                </a:r>
              </a:p>
              <a:p>
                <a:r>
                  <a:rPr lang="en-US" sz="800" b="1" dirty="0">
                    <a:solidFill>
                      <a:schemeClr val="bg1"/>
                    </a:solidFill>
                    <a:latin typeface="Myriad Pro" panose="020B0503030403020204" pitchFamily="34" charset="0"/>
                  </a:rPr>
                  <a:t>steveb@aimnational.com</a:t>
                </a:r>
              </a:p>
            </p:txBody>
          </p:sp>
          <p:sp>
            <p:nvSpPr>
              <p:cNvPr id="13" name="Rectangle: Rounded Corners 12">
                <a:extLst>
                  <a:ext uri="{FF2B5EF4-FFF2-40B4-BE49-F238E27FC236}">
                    <a16:creationId xmlns:a16="http://schemas.microsoft.com/office/drawing/2014/main" id="{4BBF2433-30DB-EAD0-611B-5E8AF0A28995}"/>
                  </a:ext>
                </a:extLst>
              </p:cNvPr>
              <p:cNvSpPr/>
              <p:nvPr/>
            </p:nvSpPr>
            <p:spPr>
              <a:xfrm>
                <a:off x="1603436" y="3198676"/>
                <a:ext cx="2161283"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45ABB8B-8792-B5F1-87A1-470318683FD3}"/>
                  </a:ext>
                </a:extLst>
              </p:cNvPr>
              <p:cNvSpPr txBox="1"/>
              <p:nvPr/>
            </p:nvSpPr>
            <p:spPr>
              <a:xfrm>
                <a:off x="1727064" y="3251024"/>
                <a:ext cx="1948919"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Matt Anctil</a:t>
                </a:r>
              </a:p>
              <a:p>
                <a:r>
                  <a:rPr lang="en-US" sz="1200" dirty="0">
                    <a:solidFill>
                      <a:schemeClr val="bg1"/>
                    </a:solidFill>
                    <a:latin typeface="Myriad Pro" panose="020B0503030403020204" pitchFamily="34" charset="0"/>
                  </a:rPr>
                  <a:t>Installation Manager</a:t>
                </a:r>
              </a:p>
              <a:p>
                <a:r>
                  <a:rPr lang="en-US" sz="800" b="1" dirty="0">
                    <a:solidFill>
                      <a:schemeClr val="bg1"/>
                    </a:solidFill>
                    <a:latin typeface="Myriad Pro" panose="020B0503030403020204" pitchFamily="34" charset="0"/>
                  </a:rPr>
                  <a:t>matta@aimnational.com</a:t>
                </a:r>
              </a:p>
            </p:txBody>
          </p:sp>
          <p:sp>
            <p:nvSpPr>
              <p:cNvPr id="16" name="Rectangle: Rounded Corners 15">
                <a:extLst>
                  <a:ext uri="{FF2B5EF4-FFF2-40B4-BE49-F238E27FC236}">
                    <a16:creationId xmlns:a16="http://schemas.microsoft.com/office/drawing/2014/main" id="{7FB7E589-418E-4A65-4784-DA8390ABF13A}"/>
                  </a:ext>
                </a:extLst>
              </p:cNvPr>
              <p:cNvSpPr/>
              <p:nvPr/>
            </p:nvSpPr>
            <p:spPr>
              <a:xfrm>
                <a:off x="1621959" y="4877891"/>
                <a:ext cx="2169634"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3D83A84-36E6-B1AA-56CF-D372984B28D2}"/>
                  </a:ext>
                </a:extLst>
              </p:cNvPr>
              <p:cNvSpPr txBox="1"/>
              <p:nvPr/>
            </p:nvSpPr>
            <p:spPr>
              <a:xfrm>
                <a:off x="1731247" y="4928081"/>
                <a:ext cx="2421896"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Austin Zavodny</a:t>
                </a:r>
              </a:p>
              <a:p>
                <a:r>
                  <a:rPr lang="en-US" sz="1200" dirty="0">
                    <a:solidFill>
                      <a:schemeClr val="bg1"/>
                    </a:solidFill>
                    <a:latin typeface="Myriad Pro" panose="020B0503030403020204" pitchFamily="34" charset="0"/>
                  </a:rPr>
                  <a:t>Installation Coordinator</a:t>
                </a:r>
              </a:p>
              <a:p>
                <a:r>
                  <a:rPr lang="en-US" sz="800" b="1" dirty="0">
                    <a:solidFill>
                      <a:schemeClr val="bg1"/>
                    </a:solidFill>
                    <a:latin typeface="Myriad Pro" panose="020B0503030403020204" pitchFamily="34" charset="0"/>
                  </a:rPr>
                  <a:t>azavodny@aimnational.com</a:t>
                </a:r>
              </a:p>
            </p:txBody>
          </p:sp>
          <p:sp>
            <p:nvSpPr>
              <p:cNvPr id="19" name="Rectangle: Rounded Corners 18">
                <a:extLst>
                  <a:ext uri="{FF2B5EF4-FFF2-40B4-BE49-F238E27FC236}">
                    <a16:creationId xmlns:a16="http://schemas.microsoft.com/office/drawing/2014/main" id="{699D4E95-18BA-8226-BE80-DF98D96968F8}"/>
                  </a:ext>
                </a:extLst>
              </p:cNvPr>
              <p:cNvSpPr/>
              <p:nvPr/>
            </p:nvSpPr>
            <p:spPr>
              <a:xfrm>
                <a:off x="5232727" y="1237517"/>
                <a:ext cx="2284693"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F040C3A-C8EF-FD61-6CDA-0C46CDC05282}"/>
                  </a:ext>
                </a:extLst>
              </p:cNvPr>
              <p:cNvSpPr txBox="1"/>
              <p:nvPr/>
            </p:nvSpPr>
            <p:spPr>
              <a:xfrm>
                <a:off x="5507700" y="1306894"/>
                <a:ext cx="2334872"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Stacy Shillcox</a:t>
                </a:r>
              </a:p>
              <a:p>
                <a:r>
                  <a:rPr lang="en-US" sz="1200" dirty="0">
                    <a:solidFill>
                      <a:schemeClr val="bg1"/>
                    </a:solidFill>
                    <a:latin typeface="Myriad Pro" panose="020B0503030403020204" pitchFamily="34" charset="0"/>
                  </a:rPr>
                  <a:t>Installation Lead</a:t>
                </a:r>
              </a:p>
              <a:p>
                <a:r>
                  <a:rPr lang="en-US" sz="800" b="1" dirty="0">
                    <a:solidFill>
                      <a:schemeClr val="bg1"/>
                    </a:solidFill>
                    <a:latin typeface="Myriad Pro" panose="020B0503030403020204" pitchFamily="34" charset="0"/>
                  </a:rPr>
                  <a:t>sshillcox@aimnational.com</a:t>
                </a:r>
              </a:p>
            </p:txBody>
          </p:sp>
          <p:sp>
            <p:nvSpPr>
              <p:cNvPr id="22" name="Rectangle: Rounded Corners 21">
                <a:extLst>
                  <a:ext uri="{FF2B5EF4-FFF2-40B4-BE49-F238E27FC236}">
                    <a16:creationId xmlns:a16="http://schemas.microsoft.com/office/drawing/2014/main" id="{09A3B2D7-7531-E358-1139-85B5419F55A8}"/>
                  </a:ext>
                </a:extLst>
              </p:cNvPr>
              <p:cNvSpPr/>
              <p:nvPr/>
            </p:nvSpPr>
            <p:spPr>
              <a:xfrm>
                <a:off x="5078930" y="2711867"/>
                <a:ext cx="2438490"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1133D56-645A-E09F-87F6-D61ED20597EE}"/>
                  </a:ext>
                </a:extLst>
              </p:cNvPr>
              <p:cNvSpPr txBox="1"/>
              <p:nvPr/>
            </p:nvSpPr>
            <p:spPr>
              <a:xfrm>
                <a:off x="5530679" y="2764064"/>
                <a:ext cx="2334871"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Jeremy Applegate</a:t>
                </a:r>
              </a:p>
              <a:p>
                <a:r>
                  <a:rPr lang="en-US" sz="1176" dirty="0">
                    <a:solidFill>
                      <a:schemeClr val="bg1"/>
                    </a:solidFill>
                    <a:latin typeface="Myriad Pro" panose="020B0503030403020204" pitchFamily="34" charset="0"/>
                  </a:rPr>
                  <a:t>Installation Coordinator</a:t>
                </a:r>
              </a:p>
              <a:p>
                <a:r>
                  <a:rPr lang="en-US" sz="800" b="1" dirty="0">
                    <a:solidFill>
                      <a:schemeClr val="bg1"/>
                    </a:solidFill>
                    <a:latin typeface="Myriad Pro" panose="020B0503030403020204" pitchFamily="34" charset="0"/>
                  </a:rPr>
                  <a:t>japplegate@aimnational.com</a:t>
                </a:r>
              </a:p>
            </p:txBody>
          </p:sp>
          <p:sp>
            <p:nvSpPr>
              <p:cNvPr id="25" name="Rectangle: Rounded Corners 24">
                <a:extLst>
                  <a:ext uri="{FF2B5EF4-FFF2-40B4-BE49-F238E27FC236}">
                    <a16:creationId xmlns:a16="http://schemas.microsoft.com/office/drawing/2014/main" id="{4ECB5D7D-7E61-5519-DE9E-D180DB9C5881}"/>
                  </a:ext>
                </a:extLst>
              </p:cNvPr>
              <p:cNvSpPr/>
              <p:nvPr/>
            </p:nvSpPr>
            <p:spPr>
              <a:xfrm>
                <a:off x="9082141" y="1368007"/>
                <a:ext cx="2437979"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B382E58-E9EC-EC94-2896-59398BAF9C37}"/>
                  </a:ext>
                </a:extLst>
              </p:cNvPr>
              <p:cNvSpPr txBox="1"/>
              <p:nvPr/>
            </p:nvSpPr>
            <p:spPr>
              <a:xfrm>
                <a:off x="9303245" y="1416831"/>
                <a:ext cx="2416172"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Brandon Ragsdale</a:t>
                </a:r>
              </a:p>
              <a:p>
                <a:r>
                  <a:rPr lang="en-US" sz="1200" dirty="0">
                    <a:solidFill>
                      <a:schemeClr val="bg1"/>
                    </a:solidFill>
                    <a:latin typeface="Myriad Pro" panose="020B0503030403020204" pitchFamily="34" charset="0"/>
                  </a:rPr>
                  <a:t>Service Manager</a:t>
                </a:r>
              </a:p>
              <a:p>
                <a:r>
                  <a:rPr lang="en-US" sz="800" b="1" dirty="0">
                    <a:solidFill>
                      <a:schemeClr val="bg1"/>
                    </a:solidFill>
                    <a:latin typeface="Myriad Pro" panose="020B0503030403020204" pitchFamily="34" charset="0"/>
                  </a:rPr>
                  <a:t>bragsdale@aimnational.com</a:t>
                </a:r>
              </a:p>
            </p:txBody>
          </p:sp>
          <p:sp>
            <p:nvSpPr>
              <p:cNvPr id="33" name="Rectangle: Rounded Corners 32">
                <a:extLst>
                  <a:ext uri="{FF2B5EF4-FFF2-40B4-BE49-F238E27FC236}">
                    <a16:creationId xmlns:a16="http://schemas.microsoft.com/office/drawing/2014/main" id="{9D289576-EAEF-1755-6F38-98B067EF6408}"/>
                  </a:ext>
                </a:extLst>
              </p:cNvPr>
              <p:cNvSpPr/>
              <p:nvPr/>
            </p:nvSpPr>
            <p:spPr>
              <a:xfrm>
                <a:off x="4972744" y="5567208"/>
                <a:ext cx="2544676"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60FF9EC-6FF9-7BEB-FECC-FBC02BBFDE89}"/>
                  </a:ext>
                </a:extLst>
              </p:cNvPr>
              <p:cNvSpPr txBox="1"/>
              <p:nvPr/>
            </p:nvSpPr>
            <p:spPr>
              <a:xfrm>
                <a:off x="5483179" y="5619554"/>
                <a:ext cx="2254101"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Jim Klamet</a:t>
                </a:r>
              </a:p>
              <a:p>
                <a:r>
                  <a:rPr lang="en-US" sz="1200" dirty="0">
                    <a:solidFill>
                      <a:schemeClr val="bg1"/>
                    </a:solidFill>
                    <a:latin typeface="Myriad Pro" panose="020B0503030403020204" pitchFamily="34" charset="0"/>
                  </a:rPr>
                  <a:t>Installation Coordinator</a:t>
                </a:r>
              </a:p>
              <a:p>
                <a:r>
                  <a:rPr lang="en-US" sz="800" b="1" dirty="0">
                    <a:solidFill>
                      <a:schemeClr val="bg1"/>
                    </a:solidFill>
                    <a:latin typeface="Myriad Pro" panose="020B0503030403020204" pitchFamily="34" charset="0"/>
                  </a:rPr>
                  <a:t>jklamet@aimnational.com</a:t>
                </a:r>
              </a:p>
            </p:txBody>
          </p:sp>
          <p:sp>
            <p:nvSpPr>
              <p:cNvPr id="39" name="Rectangle: Rounded Corners 38">
                <a:extLst>
                  <a:ext uri="{FF2B5EF4-FFF2-40B4-BE49-F238E27FC236}">
                    <a16:creationId xmlns:a16="http://schemas.microsoft.com/office/drawing/2014/main" id="{E15E3590-3E89-24D6-A648-7BD5C2915771}"/>
                  </a:ext>
                </a:extLst>
              </p:cNvPr>
              <p:cNvSpPr/>
              <p:nvPr/>
            </p:nvSpPr>
            <p:spPr>
              <a:xfrm>
                <a:off x="5163047" y="4132851"/>
                <a:ext cx="2354374"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6268D1A-EBFD-FF9D-B3AE-B03D107953CD}"/>
                  </a:ext>
                </a:extLst>
              </p:cNvPr>
              <p:cNvSpPr txBox="1"/>
              <p:nvPr/>
            </p:nvSpPr>
            <p:spPr>
              <a:xfrm>
                <a:off x="5561881" y="4180112"/>
                <a:ext cx="2160740"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Jody McCarty</a:t>
                </a:r>
              </a:p>
              <a:p>
                <a:r>
                  <a:rPr lang="en-US" sz="1200" dirty="0">
                    <a:solidFill>
                      <a:schemeClr val="bg1"/>
                    </a:solidFill>
                    <a:latin typeface="Myriad Pro" panose="020B0503030403020204" pitchFamily="34" charset="0"/>
                  </a:rPr>
                  <a:t>Installation Coordinator</a:t>
                </a:r>
              </a:p>
              <a:p>
                <a:r>
                  <a:rPr lang="en-US" sz="800" b="1" dirty="0">
                    <a:solidFill>
                      <a:schemeClr val="bg1"/>
                    </a:solidFill>
                    <a:latin typeface="Myriad Pro" panose="020B0503030403020204" pitchFamily="34" charset="0"/>
                  </a:rPr>
                  <a:t>jmccarty@aimnational.com</a:t>
                </a:r>
              </a:p>
            </p:txBody>
          </p:sp>
          <p:sp>
            <p:nvSpPr>
              <p:cNvPr id="2" name="Rectangle: Rounded Corners 1">
                <a:extLst>
                  <a:ext uri="{FF2B5EF4-FFF2-40B4-BE49-F238E27FC236}">
                    <a16:creationId xmlns:a16="http://schemas.microsoft.com/office/drawing/2014/main" id="{3C8F3625-23B5-B02B-344D-F2E130CA4089}"/>
                  </a:ext>
                </a:extLst>
              </p:cNvPr>
              <p:cNvSpPr/>
              <p:nvPr/>
            </p:nvSpPr>
            <p:spPr>
              <a:xfrm>
                <a:off x="9082141" y="4703056"/>
                <a:ext cx="2464030" cy="720247"/>
              </a:xfrm>
              <a:prstGeom prst="round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78C0DE9-4425-DB68-FB5C-B5EA61866DF5}"/>
                  </a:ext>
                </a:extLst>
              </p:cNvPr>
              <p:cNvSpPr txBox="1"/>
              <p:nvPr/>
            </p:nvSpPr>
            <p:spPr>
              <a:xfrm>
                <a:off x="9319348" y="4755402"/>
                <a:ext cx="2343313"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Meeta Bhatia</a:t>
                </a:r>
              </a:p>
              <a:p>
                <a:r>
                  <a:rPr lang="en-US" sz="1200">
                    <a:solidFill>
                      <a:schemeClr val="bg1"/>
                    </a:solidFill>
                    <a:latin typeface="Myriad Pro" panose="020B0503030403020204" pitchFamily="34" charset="0"/>
                  </a:rPr>
                  <a:t>Installation </a:t>
                </a:r>
                <a:r>
                  <a:rPr lang="en-US" sz="1200" dirty="0">
                    <a:solidFill>
                      <a:schemeClr val="bg1"/>
                    </a:solidFill>
                    <a:latin typeface="Myriad Pro" panose="020B0503030403020204" pitchFamily="34" charset="0"/>
                  </a:rPr>
                  <a:t>Coordinator</a:t>
                </a:r>
              </a:p>
              <a:p>
                <a:r>
                  <a:rPr lang="en-US" sz="800" b="1" dirty="0" err="1">
                    <a:solidFill>
                      <a:schemeClr val="bg1"/>
                    </a:solidFill>
                    <a:latin typeface="Myriad Pro" panose="020B0503030403020204" pitchFamily="34" charset="0"/>
                  </a:rPr>
                  <a:t>mbhatia@aimnational.com</a:t>
                </a:r>
                <a:endParaRPr lang="en-US" sz="800" b="1" dirty="0">
                  <a:solidFill>
                    <a:schemeClr val="bg1"/>
                  </a:solidFill>
                  <a:latin typeface="Myriad Pro" panose="020B0503030403020204" pitchFamily="34" charset="0"/>
                </a:endParaRPr>
              </a:p>
            </p:txBody>
          </p:sp>
          <p:pic>
            <p:nvPicPr>
              <p:cNvPr id="10" name="Picture 9" descr="A person with his arms crossed&#10;&#10;Description automatically generated">
                <a:extLst>
                  <a:ext uri="{FF2B5EF4-FFF2-40B4-BE49-F238E27FC236}">
                    <a16:creationId xmlns:a16="http://schemas.microsoft.com/office/drawing/2014/main" id="{C906A78B-42FD-487B-0660-348D6F21264A}"/>
                  </a:ext>
                </a:extLst>
              </p:cNvPr>
              <p:cNvPicPr>
                <a:picLocks noChangeAspect="1"/>
              </p:cNvPicPr>
              <p:nvPr/>
            </p:nvPicPr>
            <p:blipFill rotWithShape="1">
              <a:blip r:embed="rId3">
                <a:extLst>
                  <a:ext uri="{28A0092B-C50C-407E-A947-70E740481C1C}">
                    <a14:useLocalDpi xmlns:a14="http://schemas.microsoft.com/office/drawing/2010/main" val="0"/>
                  </a:ext>
                </a:extLst>
              </a:blip>
              <a:srcRect l="2980" r="2980"/>
              <a:stretch/>
            </p:blipFill>
            <p:spPr>
              <a:xfrm>
                <a:off x="555237" y="4616660"/>
                <a:ext cx="1171459" cy="1171459"/>
              </a:xfrm>
              <a:prstGeom prst="roundRect">
                <a:avLst/>
              </a:prstGeom>
              <a:effectLst>
                <a:outerShdw blurRad="50800" dist="38100" dir="2700000" algn="tl" rotWithShape="0">
                  <a:prstClr val="black">
                    <a:alpha val="40000"/>
                  </a:prstClr>
                </a:outerShdw>
              </a:effectLst>
            </p:spPr>
          </p:pic>
          <p:pic>
            <p:nvPicPr>
              <p:cNvPr id="23" name="Picture 22" descr="A person in a white sweater&#10;&#10;Description automatically generated">
                <a:extLst>
                  <a:ext uri="{FF2B5EF4-FFF2-40B4-BE49-F238E27FC236}">
                    <a16:creationId xmlns:a16="http://schemas.microsoft.com/office/drawing/2014/main" id="{3F84A22D-C9F6-DAFB-3AD9-18F726C9F996}"/>
                  </a:ext>
                </a:extLst>
              </p:cNvPr>
              <p:cNvPicPr>
                <a:picLocks noChangeAspect="1"/>
              </p:cNvPicPr>
              <p:nvPr/>
            </p:nvPicPr>
            <p:blipFill rotWithShape="1">
              <a:blip r:embed="rId4">
                <a:extLst>
                  <a:ext uri="{28A0092B-C50C-407E-A947-70E740481C1C}">
                    <a14:useLocalDpi xmlns:a14="http://schemas.microsoft.com/office/drawing/2010/main" val="0"/>
                  </a:ext>
                </a:extLst>
              </a:blip>
              <a:srcRect l="2792" r="2792"/>
              <a:stretch/>
            </p:blipFill>
            <p:spPr>
              <a:xfrm>
                <a:off x="4330882" y="2439620"/>
                <a:ext cx="1172472" cy="1172472"/>
              </a:xfrm>
              <a:prstGeom prst="roundRect">
                <a:avLst/>
              </a:prstGeom>
              <a:effectLst>
                <a:outerShdw blurRad="50800" dist="38100" dir="2700000" algn="tl" rotWithShape="0">
                  <a:prstClr val="black">
                    <a:alpha val="40000"/>
                  </a:prstClr>
                </a:outerShdw>
              </a:effectLst>
            </p:spPr>
          </p:pic>
          <p:pic>
            <p:nvPicPr>
              <p:cNvPr id="31" name="Picture 30" descr="A person in a blue sweater&#10;&#10;Description automatically generated">
                <a:extLst>
                  <a:ext uri="{FF2B5EF4-FFF2-40B4-BE49-F238E27FC236}">
                    <a16:creationId xmlns:a16="http://schemas.microsoft.com/office/drawing/2014/main" id="{54EE72D7-D84D-B115-6BFE-B7F2B50434BA}"/>
                  </a:ext>
                </a:extLst>
              </p:cNvPr>
              <p:cNvPicPr>
                <a:picLocks noChangeAspect="1"/>
              </p:cNvPicPr>
              <p:nvPr/>
            </p:nvPicPr>
            <p:blipFill rotWithShape="1">
              <a:blip r:embed="rId5">
                <a:extLst>
                  <a:ext uri="{28A0092B-C50C-407E-A947-70E740481C1C}">
                    <a14:useLocalDpi xmlns:a14="http://schemas.microsoft.com/office/drawing/2010/main" val="0"/>
                  </a:ext>
                </a:extLst>
              </a:blip>
              <a:srcRect l="1568" r="1568"/>
              <a:stretch/>
            </p:blipFill>
            <p:spPr>
              <a:xfrm>
                <a:off x="4320772" y="3882936"/>
                <a:ext cx="1209907" cy="1209907"/>
              </a:xfrm>
              <a:prstGeom prst="roundRect">
                <a:avLst/>
              </a:prstGeom>
              <a:effectLst>
                <a:outerShdw blurRad="50800" dist="38100" dir="2700000" algn="tl" rotWithShape="0">
                  <a:prstClr val="black">
                    <a:alpha val="40000"/>
                  </a:prstClr>
                </a:outerShdw>
              </a:effectLst>
            </p:spPr>
          </p:pic>
          <p:pic>
            <p:nvPicPr>
              <p:cNvPr id="34" name="Picture 33" descr="A person with his arms crossed&#10;&#10;Description automatically generated">
                <a:extLst>
                  <a:ext uri="{FF2B5EF4-FFF2-40B4-BE49-F238E27FC236}">
                    <a16:creationId xmlns:a16="http://schemas.microsoft.com/office/drawing/2014/main" id="{58E657B6-869F-738E-93A6-F3E71D5DCB92}"/>
                  </a:ext>
                </a:extLst>
              </p:cNvPr>
              <p:cNvPicPr>
                <a:picLocks noChangeAspect="1"/>
              </p:cNvPicPr>
              <p:nvPr/>
            </p:nvPicPr>
            <p:blipFill rotWithShape="1">
              <a:blip r:embed="rId6">
                <a:extLst>
                  <a:ext uri="{28A0092B-C50C-407E-A947-70E740481C1C}">
                    <a14:useLocalDpi xmlns:a14="http://schemas.microsoft.com/office/drawing/2010/main" val="0"/>
                  </a:ext>
                </a:extLst>
              </a:blip>
              <a:srcRect t="9721" b="9721"/>
              <a:stretch/>
            </p:blipFill>
            <p:spPr>
              <a:xfrm>
                <a:off x="528363" y="2954656"/>
                <a:ext cx="1153050" cy="1153050"/>
              </a:xfrm>
              <a:prstGeom prst="roundRect">
                <a:avLst/>
              </a:prstGeom>
              <a:effectLst>
                <a:outerShdw blurRad="50800" dist="38100" dir="2700000" algn="tl" rotWithShape="0">
                  <a:prstClr val="black">
                    <a:alpha val="40000"/>
                  </a:prstClr>
                </a:outerShdw>
              </a:effectLst>
            </p:spPr>
          </p:pic>
          <p:pic>
            <p:nvPicPr>
              <p:cNvPr id="37" name="Picture 36" descr="A person with long hair wearing glasses&#10;&#10;Description automatically generated">
                <a:extLst>
                  <a:ext uri="{FF2B5EF4-FFF2-40B4-BE49-F238E27FC236}">
                    <a16:creationId xmlns:a16="http://schemas.microsoft.com/office/drawing/2014/main" id="{4F7A5899-E7A4-759B-1617-09F205601F19}"/>
                  </a:ext>
                </a:extLst>
              </p:cNvPr>
              <p:cNvPicPr>
                <a:picLocks noChangeAspect="1"/>
              </p:cNvPicPr>
              <p:nvPr/>
            </p:nvPicPr>
            <p:blipFill rotWithShape="1">
              <a:blip r:embed="rId7">
                <a:extLst>
                  <a:ext uri="{28A0092B-C50C-407E-A947-70E740481C1C}">
                    <a14:useLocalDpi xmlns:a14="http://schemas.microsoft.com/office/drawing/2010/main" val="0"/>
                  </a:ext>
                </a:extLst>
              </a:blip>
              <a:srcRect l="3803" r="3803"/>
              <a:stretch/>
            </p:blipFill>
            <p:spPr>
              <a:xfrm>
                <a:off x="8159845" y="4521753"/>
                <a:ext cx="1143399" cy="1143399"/>
              </a:xfrm>
              <a:prstGeom prst="roundRect">
                <a:avLst/>
              </a:prstGeom>
              <a:effectLst>
                <a:outerShdw blurRad="50800" dist="38100" dir="2700000" algn="tl" rotWithShape="0">
                  <a:prstClr val="black">
                    <a:alpha val="40000"/>
                  </a:prstClr>
                </a:outerShdw>
              </a:effectLst>
            </p:spPr>
          </p:pic>
          <p:pic>
            <p:nvPicPr>
              <p:cNvPr id="40" name="Picture 39" descr="A person in a black sweater&#10;&#10;Description automatically generated">
                <a:extLst>
                  <a:ext uri="{FF2B5EF4-FFF2-40B4-BE49-F238E27FC236}">
                    <a16:creationId xmlns:a16="http://schemas.microsoft.com/office/drawing/2014/main" id="{9EDFC424-FA27-DE86-6F88-8E26743D680E}"/>
                  </a:ext>
                </a:extLst>
              </p:cNvPr>
              <p:cNvPicPr>
                <a:picLocks noChangeAspect="1"/>
              </p:cNvPicPr>
              <p:nvPr/>
            </p:nvPicPr>
            <p:blipFill rotWithShape="1">
              <a:blip r:embed="rId8">
                <a:extLst>
                  <a:ext uri="{28A0092B-C50C-407E-A947-70E740481C1C}">
                    <a14:useLocalDpi xmlns:a14="http://schemas.microsoft.com/office/drawing/2010/main" val="0"/>
                  </a:ext>
                </a:extLst>
              </a:blip>
              <a:srcRect l="7944" r="7944"/>
              <a:stretch/>
            </p:blipFill>
            <p:spPr>
              <a:xfrm>
                <a:off x="8121849" y="2799239"/>
                <a:ext cx="1160755" cy="1160755"/>
              </a:xfrm>
              <a:prstGeom prst="roundRect">
                <a:avLst/>
              </a:prstGeom>
              <a:effectLst>
                <a:outerShdw blurRad="50800" dist="38100" dir="2700000" algn="tl" rotWithShape="0">
                  <a:prstClr val="black">
                    <a:alpha val="40000"/>
                  </a:prstClr>
                </a:outerShdw>
              </a:effectLst>
            </p:spPr>
          </p:pic>
          <p:pic>
            <p:nvPicPr>
              <p:cNvPr id="48" name="Picture 47" descr="A person in a suit&#10;&#10;Description automatically generated">
                <a:extLst>
                  <a:ext uri="{FF2B5EF4-FFF2-40B4-BE49-F238E27FC236}">
                    <a16:creationId xmlns:a16="http://schemas.microsoft.com/office/drawing/2014/main" id="{1A3152DE-2A23-4A51-D787-7DDE4534FF09}"/>
                  </a:ext>
                </a:extLst>
              </p:cNvPr>
              <p:cNvPicPr>
                <a:picLocks noChangeAspect="1"/>
              </p:cNvPicPr>
              <p:nvPr/>
            </p:nvPicPr>
            <p:blipFill rotWithShape="1">
              <a:blip r:embed="rId9">
                <a:extLst>
                  <a:ext uri="{28A0092B-C50C-407E-A947-70E740481C1C}">
                    <a14:useLocalDpi xmlns:a14="http://schemas.microsoft.com/office/drawing/2010/main" val="0"/>
                  </a:ext>
                </a:extLst>
              </a:blip>
              <a:srcRect t="3722" b="3722"/>
              <a:stretch/>
            </p:blipFill>
            <p:spPr>
              <a:xfrm>
                <a:off x="528363" y="1280582"/>
                <a:ext cx="1158845" cy="1158845"/>
              </a:xfrm>
              <a:prstGeom prst="roundRect">
                <a:avLst/>
              </a:prstGeom>
              <a:ln>
                <a:noFill/>
              </a:ln>
              <a:effectLst>
                <a:outerShdw blurRad="50800" dist="38100" dir="2700000" algn="tl" rotWithShape="0">
                  <a:prstClr val="black">
                    <a:alpha val="40000"/>
                  </a:prstClr>
                </a:outerShdw>
              </a:effectLst>
            </p:spPr>
          </p:pic>
        </p:grpSp>
        <p:pic>
          <p:nvPicPr>
            <p:cNvPr id="44" name="Picture 43" descr="A person in a black shirt&#10;&#10;Description automatically generated">
              <a:extLst>
                <a:ext uri="{FF2B5EF4-FFF2-40B4-BE49-F238E27FC236}">
                  <a16:creationId xmlns:a16="http://schemas.microsoft.com/office/drawing/2014/main" id="{0235C162-51D2-0790-7C69-2C471B3312C8}"/>
                </a:ext>
              </a:extLst>
            </p:cNvPr>
            <p:cNvPicPr>
              <a:picLocks noChangeAspect="1"/>
            </p:cNvPicPr>
            <p:nvPr/>
          </p:nvPicPr>
          <p:blipFill rotWithShape="1">
            <a:blip r:embed="rId10">
              <a:extLst>
                <a:ext uri="{28A0092B-C50C-407E-A947-70E740481C1C}">
                  <a14:useLocalDpi xmlns:a14="http://schemas.microsoft.com/office/drawing/2010/main" val="0"/>
                </a:ext>
              </a:extLst>
            </a:blip>
            <a:srcRect l="13551" r="13551"/>
            <a:stretch/>
          </p:blipFill>
          <p:spPr>
            <a:xfrm>
              <a:off x="4290317" y="961168"/>
              <a:ext cx="1203130" cy="1203130"/>
            </a:xfrm>
            <a:prstGeom prst="roundRect">
              <a:avLst/>
            </a:prstGeom>
            <a:effectLst>
              <a:outerShdw blurRad="50800" dist="38100" dir="2700000" algn="tl" rotWithShape="0">
                <a:prstClr val="black">
                  <a:alpha val="40000"/>
                </a:prstClr>
              </a:outerShdw>
            </a:effectLst>
          </p:spPr>
        </p:pic>
        <p:pic>
          <p:nvPicPr>
            <p:cNvPr id="17" name="Picture 16" descr="A person with a beard&#10;&#10;Description automatically generated">
              <a:extLst>
                <a:ext uri="{FF2B5EF4-FFF2-40B4-BE49-F238E27FC236}">
                  <a16:creationId xmlns:a16="http://schemas.microsoft.com/office/drawing/2014/main" id="{01B3FA2D-6151-19AF-8B92-4A93EB257261}"/>
                </a:ext>
              </a:extLst>
            </p:cNvPr>
            <p:cNvPicPr>
              <a:picLocks noChangeAspect="1"/>
            </p:cNvPicPr>
            <p:nvPr/>
          </p:nvPicPr>
          <p:blipFill rotWithShape="1">
            <a:blip r:embed="rId11">
              <a:extLst>
                <a:ext uri="{28A0092B-C50C-407E-A947-70E740481C1C}">
                  <a14:useLocalDpi xmlns:a14="http://schemas.microsoft.com/office/drawing/2010/main" val="0"/>
                </a:ext>
              </a:extLst>
            </a:blip>
            <a:srcRect l="3960" r="3960"/>
            <a:stretch/>
          </p:blipFill>
          <p:spPr>
            <a:xfrm>
              <a:off x="8159845" y="1143665"/>
              <a:ext cx="1160756" cy="1160756"/>
            </a:xfrm>
            <a:prstGeom prst="roundRect">
              <a:avLst/>
            </a:prstGeom>
            <a:effectLst>
              <a:outerShdw blurRad="50800" dist="38100" dir="2700000" algn="tl" rotWithShape="0">
                <a:prstClr val="black">
                  <a:alpha val="40000"/>
                </a:prstClr>
              </a:outerShdw>
            </a:effectLst>
          </p:spPr>
        </p:pic>
      </p:grpSp>
      <p:sp>
        <p:nvSpPr>
          <p:cNvPr id="28" name="TextBox 27">
            <a:extLst>
              <a:ext uri="{FF2B5EF4-FFF2-40B4-BE49-F238E27FC236}">
                <a16:creationId xmlns:a16="http://schemas.microsoft.com/office/drawing/2014/main" id="{D1A048DA-039F-99C2-7C56-8186735715E9}"/>
              </a:ext>
            </a:extLst>
          </p:cNvPr>
          <p:cNvSpPr txBox="1"/>
          <p:nvPr/>
        </p:nvSpPr>
        <p:spPr>
          <a:xfrm>
            <a:off x="9282604" y="3073051"/>
            <a:ext cx="2688262" cy="615553"/>
          </a:xfrm>
          <a:prstGeom prst="rect">
            <a:avLst/>
          </a:prstGeom>
          <a:noFill/>
        </p:spPr>
        <p:txBody>
          <a:bodyPr wrap="square" rtlCol="0">
            <a:spAutoFit/>
          </a:bodyPr>
          <a:lstStyle/>
          <a:p>
            <a:r>
              <a:rPr lang="en-US" sz="1400" b="1" dirty="0">
                <a:solidFill>
                  <a:schemeClr val="bg1"/>
                </a:solidFill>
                <a:latin typeface="Myriad Pro" panose="020B0503030403020204" pitchFamily="34" charset="0"/>
              </a:rPr>
              <a:t>Ron Trapper</a:t>
            </a:r>
          </a:p>
          <a:p>
            <a:r>
              <a:rPr lang="en-US" sz="1200" dirty="0">
                <a:solidFill>
                  <a:schemeClr val="bg1"/>
                </a:solidFill>
                <a:latin typeface="Myriad Pro" panose="020B0503030403020204" pitchFamily="34" charset="0"/>
              </a:rPr>
              <a:t>Service Manager</a:t>
            </a:r>
          </a:p>
          <a:p>
            <a:r>
              <a:rPr lang="en-US" sz="800" b="1" dirty="0" err="1">
                <a:solidFill>
                  <a:schemeClr val="bg1"/>
                </a:solidFill>
                <a:latin typeface="Myriad Pro" panose="020B0503030403020204" pitchFamily="34" charset="0"/>
              </a:rPr>
              <a:t>rtrapper@aimnational.com</a:t>
            </a:r>
            <a:endParaRPr lang="en-US" sz="800" b="1" dirty="0">
              <a:solidFill>
                <a:schemeClr val="bg1"/>
              </a:solidFill>
              <a:latin typeface="Myriad Pro" panose="020B0503030403020204" pitchFamily="34" charset="0"/>
            </a:endParaRPr>
          </a:p>
        </p:txBody>
      </p:sp>
      <p:pic>
        <p:nvPicPr>
          <p:cNvPr id="29" name="Picture 28" descr="A person with white hair wearing a sweater&#10;&#10;Description automatically generated">
            <a:extLst>
              <a:ext uri="{FF2B5EF4-FFF2-40B4-BE49-F238E27FC236}">
                <a16:creationId xmlns:a16="http://schemas.microsoft.com/office/drawing/2014/main" id="{97140354-7B30-4808-41EF-1DE383ACD8F8}"/>
              </a:ext>
            </a:extLst>
          </p:cNvPr>
          <p:cNvPicPr>
            <a:picLocks noChangeAspect="1"/>
          </p:cNvPicPr>
          <p:nvPr/>
        </p:nvPicPr>
        <p:blipFill rotWithShape="1">
          <a:blip r:embed="rId12">
            <a:extLst>
              <a:ext uri="{28A0092B-C50C-407E-A947-70E740481C1C}">
                <a14:useLocalDpi xmlns:a14="http://schemas.microsoft.com/office/drawing/2010/main" val="0"/>
              </a:ext>
            </a:extLst>
          </a:blip>
          <a:srcRect l="1934" r="1934"/>
          <a:stretch/>
        </p:blipFill>
        <p:spPr>
          <a:xfrm>
            <a:off x="4320772" y="5363687"/>
            <a:ext cx="1173255" cy="1173255"/>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4454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picture containing indoor, floor, appliance&#10;&#10;Description automatically generated">
            <a:extLst>
              <a:ext uri="{FF2B5EF4-FFF2-40B4-BE49-F238E27FC236}">
                <a16:creationId xmlns:a16="http://schemas.microsoft.com/office/drawing/2014/main" id="{DDA0D74C-7799-244F-188E-2296D0C34C56}"/>
              </a:ext>
            </a:extLst>
          </p:cNvPr>
          <p:cNvPicPr>
            <a:picLocks noChangeAspect="1"/>
          </p:cNvPicPr>
          <p:nvPr/>
        </p:nvPicPr>
        <p:blipFill rotWithShape="1">
          <a:blip r:embed="rId2">
            <a:extLst>
              <a:ext uri="{28A0092B-C50C-407E-A947-70E740481C1C}">
                <a14:useLocalDpi xmlns:a14="http://schemas.microsoft.com/office/drawing/2010/main" val="0"/>
              </a:ext>
            </a:extLst>
          </a:blip>
          <a:srcRect t="14229" b="10048"/>
          <a:stretch/>
        </p:blipFill>
        <p:spPr>
          <a:xfrm>
            <a:off x="10006915" y="2863902"/>
            <a:ext cx="2216478" cy="2237832"/>
          </a:xfrm>
          <a:prstGeom prst="rect">
            <a:avLst/>
          </a:prstGeom>
        </p:spPr>
      </p:pic>
      <p:sp>
        <p:nvSpPr>
          <p:cNvPr id="2" name="Title 1">
            <a:extLst>
              <a:ext uri="{FF2B5EF4-FFF2-40B4-BE49-F238E27FC236}">
                <a16:creationId xmlns:a16="http://schemas.microsoft.com/office/drawing/2014/main" id="{33B06AC4-1111-D24D-18E1-8084348621D6}"/>
              </a:ext>
            </a:extLst>
          </p:cNvPr>
          <p:cNvSpPr>
            <a:spLocks noGrp="1"/>
          </p:cNvSpPr>
          <p:nvPr>
            <p:ph type="title"/>
          </p:nvPr>
        </p:nvSpPr>
        <p:spPr/>
        <p:txBody>
          <a:bodyPr/>
          <a:lstStyle/>
          <a:p>
            <a:r>
              <a:rPr lang="en-US" dirty="0">
                <a:latin typeface="+mj-lt"/>
              </a:rPr>
              <a:t>RESTAURANTS</a:t>
            </a:r>
          </a:p>
        </p:txBody>
      </p:sp>
      <p:pic>
        <p:nvPicPr>
          <p:cNvPr id="9" name="Picture 8" descr="Logo&#10;&#10;Description automatically generated with low confidence">
            <a:extLst>
              <a:ext uri="{FF2B5EF4-FFF2-40B4-BE49-F238E27FC236}">
                <a16:creationId xmlns:a16="http://schemas.microsoft.com/office/drawing/2014/main" id="{98D4BA7A-8446-68AD-0B9F-1783DBFBD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574" y="1436528"/>
            <a:ext cx="1375518" cy="1375518"/>
          </a:xfrm>
          <a:prstGeom prst="rect">
            <a:avLst/>
          </a:prstGeom>
        </p:spPr>
      </p:pic>
      <p:pic>
        <p:nvPicPr>
          <p:cNvPr id="11" name="Picture 10" descr="Logo, icon&#10;&#10;Description automatically generated">
            <a:extLst>
              <a:ext uri="{FF2B5EF4-FFF2-40B4-BE49-F238E27FC236}">
                <a16:creationId xmlns:a16="http://schemas.microsoft.com/office/drawing/2014/main" id="{1DD6554F-1231-5AB4-3C84-AFABE3F1E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290" y="1595741"/>
            <a:ext cx="1149932" cy="1149932"/>
          </a:xfrm>
          <a:prstGeom prst="rect">
            <a:avLst/>
          </a:prstGeom>
        </p:spPr>
      </p:pic>
      <p:pic>
        <p:nvPicPr>
          <p:cNvPr id="13" name="Picture 12" descr="Logo&#10;&#10;Description automatically generated">
            <a:extLst>
              <a:ext uri="{FF2B5EF4-FFF2-40B4-BE49-F238E27FC236}">
                <a16:creationId xmlns:a16="http://schemas.microsoft.com/office/drawing/2014/main" id="{0D44F599-84CD-A647-3388-EC13F1E2C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222" y="2737898"/>
            <a:ext cx="1375518" cy="1375518"/>
          </a:xfrm>
          <a:prstGeom prst="rect">
            <a:avLst/>
          </a:prstGeom>
        </p:spPr>
      </p:pic>
      <p:pic>
        <p:nvPicPr>
          <p:cNvPr id="15" name="Picture 14" descr="Logo, company name&#10;&#10;Description automatically generated">
            <a:extLst>
              <a:ext uri="{FF2B5EF4-FFF2-40B4-BE49-F238E27FC236}">
                <a16:creationId xmlns:a16="http://schemas.microsoft.com/office/drawing/2014/main" id="{C6DD3775-DF46-5DFA-9C5B-943E7E7B0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7623" y="2832886"/>
            <a:ext cx="1149932" cy="1149932"/>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0C4051BA-FC8A-C67A-5C06-6E9394B85F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5201" y="2487359"/>
            <a:ext cx="1699666" cy="1699666"/>
          </a:xfrm>
          <a:prstGeom prst="rect">
            <a:avLst/>
          </a:prstGeom>
        </p:spPr>
      </p:pic>
      <p:pic>
        <p:nvPicPr>
          <p:cNvPr id="19" name="Picture 18" descr="Logo, company name&#10;&#10;Description automatically generated">
            <a:extLst>
              <a:ext uri="{FF2B5EF4-FFF2-40B4-BE49-F238E27FC236}">
                <a16:creationId xmlns:a16="http://schemas.microsoft.com/office/drawing/2014/main" id="{511446E4-05F5-F10F-2DC8-47A124BBD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554" y="4030094"/>
            <a:ext cx="1149932" cy="1149932"/>
          </a:xfrm>
          <a:prstGeom prst="rect">
            <a:avLst/>
          </a:prstGeom>
        </p:spPr>
      </p:pic>
      <p:pic>
        <p:nvPicPr>
          <p:cNvPr id="21" name="Picture 20" descr="Logo&#10;&#10;Description automatically generated">
            <a:extLst>
              <a:ext uri="{FF2B5EF4-FFF2-40B4-BE49-F238E27FC236}">
                <a16:creationId xmlns:a16="http://schemas.microsoft.com/office/drawing/2014/main" id="{5DBB52E9-AF90-7E59-187C-ADD7C9CF79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3101" y="3624790"/>
            <a:ext cx="1748464" cy="1748464"/>
          </a:xfrm>
          <a:prstGeom prst="rect">
            <a:avLst/>
          </a:prstGeom>
        </p:spPr>
      </p:pic>
      <p:pic>
        <p:nvPicPr>
          <p:cNvPr id="23" name="Picture 22" descr="Logo, company name&#10;&#10;Description automatically generated">
            <a:extLst>
              <a:ext uri="{FF2B5EF4-FFF2-40B4-BE49-F238E27FC236}">
                <a16:creationId xmlns:a16="http://schemas.microsoft.com/office/drawing/2014/main" id="{96B1738E-4D14-154D-AA45-5C770464F4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7909" y="3921155"/>
            <a:ext cx="1421759" cy="1421759"/>
          </a:xfrm>
          <a:prstGeom prst="rect">
            <a:avLst/>
          </a:prstGeom>
        </p:spPr>
      </p:pic>
      <p:pic>
        <p:nvPicPr>
          <p:cNvPr id="25" name="Picture 24" descr="Logo&#10;&#10;Description automatically generated">
            <a:extLst>
              <a:ext uri="{FF2B5EF4-FFF2-40B4-BE49-F238E27FC236}">
                <a16:creationId xmlns:a16="http://schemas.microsoft.com/office/drawing/2014/main" id="{BE51105B-08B0-5F49-CDF9-B27D14FBE1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7005" y="4042560"/>
            <a:ext cx="1149932" cy="1149932"/>
          </a:xfrm>
          <a:prstGeom prst="rect">
            <a:avLst/>
          </a:prstGeom>
        </p:spPr>
      </p:pic>
      <p:pic>
        <p:nvPicPr>
          <p:cNvPr id="27" name="Picture 26" descr="Logo&#10;&#10;Description automatically generated">
            <a:extLst>
              <a:ext uri="{FF2B5EF4-FFF2-40B4-BE49-F238E27FC236}">
                <a16:creationId xmlns:a16="http://schemas.microsoft.com/office/drawing/2014/main" id="{524CC023-9F99-DE1A-E4C2-BCCBF6ACFA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122" y="5044738"/>
            <a:ext cx="1597858" cy="1597858"/>
          </a:xfrm>
          <a:prstGeom prst="rect">
            <a:avLst/>
          </a:prstGeom>
        </p:spPr>
      </p:pic>
      <p:pic>
        <p:nvPicPr>
          <p:cNvPr id="29" name="Picture 28" descr="Logo, company name&#10;&#10;Description automatically generated">
            <a:extLst>
              <a:ext uri="{FF2B5EF4-FFF2-40B4-BE49-F238E27FC236}">
                <a16:creationId xmlns:a16="http://schemas.microsoft.com/office/drawing/2014/main" id="{79DC8C26-6A12-0696-2859-45C86E18DD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0723" y="1587966"/>
            <a:ext cx="1149932" cy="1149932"/>
          </a:xfrm>
          <a:prstGeom prst="rect">
            <a:avLst/>
          </a:prstGeom>
        </p:spPr>
      </p:pic>
      <p:pic>
        <p:nvPicPr>
          <p:cNvPr id="31" name="Picture 30" descr="A blue and red sign&#10;&#10;Description automatically generated with low confidence">
            <a:extLst>
              <a:ext uri="{FF2B5EF4-FFF2-40B4-BE49-F238E27FC236}">
                <a16:creationId xmlns:a16="http://schemas.microsoft.com/office/drawing/2014/main" id="{BD44E150-034A-D550-9D54-86165070F1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5762" y="5044738"/>
            <a:ext cx="1375518" cy="1375518"/>
          </a:xfrm>
          <a:prstGeom prst="rect">
            <a:avLst/>
          </a:prstGeom>
        </p:spPr>
      </p:pic>
      <p:pic>
        <p:nvPicPr>
          <p:cNvPr id="33" name="Picture 32" descr="Logo, company name&#10;&#10;Description automatically generated">
            <a:extLst>
              <a:ext uri="{FF2B5EF4-FFF2-40B4-BE49-F238E27FC236}">
                <a16:creationId xmlns:a16="http://schemas.microsoft.com/office/drawing/2014/main" id="{718A9BFE-E6E6-C65A-00F4-80AA35DA07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28366" y="5101734"/>
            <a:ext cx="1285342" cy="1285342"/>
          </a:xfrm>
          <a:prstGeom prst="rect">
            <a:avLst/>
          </a:prstGeom>
        </p:spPr>
      </p:pic>
      <p:pic>
        <p:nvPicPr>
          <p:cNvPr id="35" name="Picture 34" descr="Logo&#10;&#10;Description automatically generated">
            <a:extLst>
              <a:ext uri="{FF2B5EF4-FFF2-40B4-BE49-F238E27FC236}">
                <a16:creationId xmlns:a16="http://schemas.microsoft.com/office/drawing/2014/main" id="{EEEACAAA-AC21-BD7E-5DD2-937917D0DB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64092" y="5319045"/>
            <a:ext cx="1149932" cy="1149932"/>
          </a:xfrm>
          <a:prstGeom prst="rect">
            <a:avLst/>
          </a:prstGeom>
        </p:spPr>
      </p:pic>
      <p:pic>
        <p:nvPicPr>
          <p:cNvPr id="37" name="Picture 36" descr="Logo&#10;&#10;Description automatically generated with medium confidence">
            <a:extLst>
              <a:ext uri="{FF2B5EF4-FFF2-40B4-BE49-F238E27FC236}">
                <a16:creationId xmlns:a16="http://schemas.microsoft.com/office/drawing/2014/main" id="{FB61EE51-A42A-A5AF-F8BE-E06A3A8AED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93172" y="5270034"/>
            <a:ext cx="1403390" cy="1403390"/>
          </a:xfrm>
          <a:prstGeom prst="rect">
            <a:avLst/>
          </a:prstGeom>
        </p:spPr>
      </p:pic>
      <p:pic>
        <p:nvPicPr>
          <p:cNvPr id="39" name="Picture 38" descr="Logo, company name&#10;&#10;Description automatically generated">
            <a:extLst>
              <a:ext uri="{FF2B5EF4-FFF2-40B4-BE49-F238E27FC236}">
                <a16:creationId xmlns:a16="http://schemas.microsoft.com/office/drawing/2014/main" id="{5F30BBA1-6DBC-232A-758E-CEC46667BA3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5927" y="1617915"/>
            <a:ext cx="914402" cy="914402"/>
          </a:xfrm>
          <a:prstGeom prst="rect">
            <a:avLst/>
          </a:prstGeom>
        </p:spPr>
      </p:pic>
      <p:pic>
        <p:nvPicPr>
          <p:cNvPr id="41" name="Picture 40" descr="Text&#10;&#10;Description automatically generated">
            <a:extLst>
              <a:ext uri="{FF2B5EF4-FFF2-40B4-BE49-F238E27FC236}">
                <a16:creationId xmlns:a16="http://schemas.microsoft.com/office/drawing/2014/main" id="{9583C50C-5C5D-16DF-56F4-77302F9A5A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53193" y="1414515"/>
            <a:ext cx="1696152" cy="1633957"/>
          </a:xfrm>
          <a:prstGeom prst="rect">
            <a:avLst/>
          </a:prstGeom>
        </p:spPr>
      </p:pic>
      <p:pic>
        <p:nvPicPr>
          <p:cNvPr id="43" name="Picture 42" descr="Logo, company name&#10;&#10;Description automatically generated">
            <a:extLst>
              <a:ext uri="{FF2B5EF4-FFF2-40B4-BE49-F238E27FC236}">
                <a16:creationId xmlns:a16="http://schemas.microsoft.com/office/drawing/2014/main" id="{F2FE0C1D-674D-62D0-0281-FC022CF7830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51965" y="2643325"/>
            <a:ext cx="1652265" cy="1652265"/>
          </a:xfrm>
          <a:prstGeom prst="rect">
            <a:avLst/>
          </a:prstGeom>
        </p:spPr>
      </p:pic>
      <p:pic>
        <p:nvPicPr>
          <p:cNvPr id="45" name="Picture 44" descr="Logo&#10;&#10;Description automatically generated">
            <a:extLst>
              <a:ext uri="{FF2B5EF4-FFF2-40B4-BE49-F238E27FC236}">
                <a16:creationId xmlns:a16="http://schemas.microsoft.com/office/drawing/2014/main" id="{D7A23131-F1AB-9F18-C2CF-2279BF6739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95433" y="4206884"/>
            <a:ext cx="781835" cy="787048"/>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A1868F3D-1F23-B886-847A-828D23E5C1E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06915" y="-29192"/>
            <a:ext cx="2216478" cy="2868384"/>
          </a:xfrm>
          <a:prstGeom prst="rect">
            <a:avLst/>
          </a:prstGeom>
        </p:spPr>
      </p:pic>
      <p:pic>
        <p:nvPicPr>
          <p:cNvPr id="4" name="Picture 3" descr="A picture containing indoor, kitchen, wall, person&#10;&#10;Description automatically generated">
            <a:extLst>
              <a:ext uri="{FF2B5EF4-FFF2-40B4-BE49-F238E27FC236}">
                <a16:creationId xmlns:a16="http://schemas.microsoft.com/office/drawing/2014/main" id="{EED1F99C-238B-CE5C-4789-446C9B03398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06915" y="5126741"/>
            <a:ext cx="2771560" cy="1847706"/>
          </a:xfrm>
          <a:prstGeom prst="rect">
            <a:avLst/>
          </a:prstGeom>
        </p:spPr>
      </p:pic>
    </p:spTree>
    <p:extLst>
      <p:ext uri="{BB962C8B-B14F-4D97-AF65-F5344CB8AC3E}">
        <p14:creationId xmlns:p14="http://schemas.microsoft.com/office/powerpoint/2010/main" val="1114545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732E-E221-8C26-C368-7B497DDF02EB}"/>
              </a:ext>
            </a:extLst>
          </p:cNvPr>
          <p:cNvSpPr>
            <a:spLocks noGrp="1"/>
          </p:cNvSpPr>
          <p:nvPr>
            <p:ph type="title"/>
          </p:nvPr>
        </p:nvSpPr>
        <p:spPr/>
        <p:txBody>
          <a:bodyPr/>
          <a:lstStyle/>
          <a:p>
            <a:r>
              <a:rPr lang="en-US" dirty="0">
                <a:latin typeface="+mj-lt"/>
              </a:rPr>
              <a:t>EDUCATION</a:t>
            </a:r>
          </a:p>
        </p:txBody>
      </p:sp>
      <p:pic>
        <p:nvPicPr>
          <p:cNvPr id="5" name="Picture 4" descr="Logo&#10;&#10;Description automatically generated">
            <a:extLst>
              <a:ext uri="{FF2B5EF4-FFF2-40B4-BE49-F238E27FC236}">
                <a16:creationId xmlns:a16="http://schemas.microsoft.com/office/drawing/2014/main" id="{474956D2-DAF4-CF26-E6BD-31DEE567F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34" y="1777594"/>
            <a:ext cx="1557877" cy="1215144"/>
          </a:xfrm>
          <a:prstGeom prst="rect">
            <a:avLst/>
          </a:prstGeom>
        </p:spPr>
      </p:pic>
      <p:pic>
        <p:nvPicPr>
          <p:cNvPr id="7" name="Picture 6" descr="Qr code&#10;&#10;Description automatically generated">
            <a:extLst>
              <a:ext uri="{FF2B5EF4-FFF2-40B4-BE49-F238E27FC236}">
                <a16:creationId xmlns:a16="http://schemas.microsoft.com/office/drawing/2014/main" id="{EE1D07CE-058C-686B-1E9B-2E5D69353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022" y="1920942"/>
            <a:ext cx="1052069" cy="1052069"/>
          </a:xfrm>
          <a:prstGeom prst="rect">
            <a:avLst/>
          </a:prstGeom>
        </p:spPr>
      </p:pic>
      <p:pic>
        <p:nvPicPr>
          <p:cNvPr id="9" name="Picture 8" descr="Logo&#10;&#10;Description automatically generated">
            <a:extLst>
              <a:ext uri="{FF2B5EF4-FFF2-40B4-BE49-F238E27FC236}">
                <a16:creationId xmlns:a16="http://schemas.microsoft.com/office/drawing/2014/main" id="{D0D169C0-CEB6-3FE0-CF1F-6D312E2BD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939" y="3429000"/>
            <a:ext cx="1062590" cy="1059083"/>
          </a:xfrm>
          <a:prstGeom prst="rect">
            <a:avLst/>
          </a:prstGeom>
        </p:spPr>
      </p:pic>
      <p:pic>
        <p:nvPicPr>
          <p:cNvPr id="11" name="Picture 10" descr="Logo&#10;&#10;Description automatically generated">
            <a:extLst>
              <a:ext uri="{FF2B5EF4-FFF2-40B4-BE49-F238E27FC236}">
                <a16:creationId xmlns:a16="http://schemas.microsoft.com/office/drawing/2014/main" id="{46E5195B-B05D-99B8-15E5-BC0DA8E645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6907" y="3429000"/>
            <a:ext cx="1171656" cy="1167750"/>
          </a:xfrm>
          <a:prstGeom prst="rect">
            <a:avLst/>
          </a:prstGeom>
        </p:spPr>
      </p:pic>
      <p:pic>
        <p:nvPicPr>
          <p:cNvPr id="13" name="Picture 12" descr="Logo, company name&#10;&#10;Description automatically generated">
            <a:extLst>
              <a:ext uri="{FF2B5EF4-FFF2-40B4-BE49-F238E27FC236}">
                <a16:creationId xmlns:a16="http://schemas.microsoft.com/office/drawing/2014/main" id="{3E72F3B2-4530-150F-F8EB-688631BC14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8299" y="1746101"/>
            <a:ext cx="1052069" cy="1052069"/>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EE9FDD40-2A6A-C054-D210-9D1F25C399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299" y="4942453"/>
            <a:ext cx="919133" cy="931348"/>
          </a:xfrm>
          <a:prstGeom prst="rect">
            <a:avLst/>
          </a:prstGeom>
        </p:spPr>
      </p:pic>
      <p:pic>
        <p:nvPicPr>
          <p:cNvPr id="17" name="Picture 16" descr="A blue and white logo&#10;&#10;Description automatically generated with low confidence">
            <a:extLst>
              <a:ext uri="{FF2B5EF4-FFF2-40B4-BE49-F238E27FC236}">
                <a16:creationId xmlns:a16="http://schemas.microsoft.com/office/drawing/2014/main" id="{4016ED7F-1CFE-FE28-0C67-8ED86B301C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685" y="4924345"/>
            <a:ext cx="1052069" cy="1052069"/>
          </a:xfrm>
          <a:prstGeom prst="rect">
            <a:avLst/>
          </a:prstGeom>
        </p:spPr>
      </p:pic>
      <p:pic>
        <p:nvPicPr>
          <p:cNvPr id="19" name="Picture 18" descr="A picture containing arrow&#10;&#10;Description automatically generated">
            <a:extLst>
              <a:ext uri="{FF2B5EF4-FFF2-40B4-BE49-F238E27FC236}">
                <a16:creationId xmlns:a16="http://schemas.microsoft.com/office/drawing/2014/main" id="{8EEDA3CE-6E3C-2746-1DEA-F1F49DB08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1858" y="4812920"/>
            <a:ext cx="1052069" cy="1034535"/>
          </a:xfrm>
          <a:prstGeom prst="rect">
            <a:avLst/>
          </a:prstGeom>
        </p:spPr>
      </p:pic>
      <p:pic>
        <p:nvPicPr>
          <p:cNvPr id="21" name="Picture 20" descr="A red and white sign&#10;&#10;Description automatically generated with low confidence">
            <a:extLst>
              <a:ext uri="{FF2B5EF4-FFF2-40B4-BE49-F238E27FC236}">
                <a16:creationId xmlns:a16="http://schemas.microsoft.com/office/drawing/2014/main" id="{C3CA7795-1DD1-B656-88A0-67AE137D0A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683" y="1686335"/>
            <a:ext cx="1167749" cy="1171603"/>
          </a:xfrm>
          <a:prstGeom prst="rect">
            <a:avLst/>
          </a:prstGeom>
        </p:spPr>
      </p:pic>
      <p:pic>
        <p:nvPicPr>
          <p:cNvPr id="23" name="Picture 22" descr="Logo&#10;&#10;Description automatically generated">
            <a:extLst>
              <a:ext uri="{FF2B5EF4-FFF2-40B4-BE49-F238E27FC236}">
                <a16:creationId xmlns:a16="http://schemas.microsoft.com/office/drawing/2014/main" id="{A8D82A09-DD0A-5D32-D44D-9DF3595A9A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456" y="3429000"/>
            <a:ext cx="1167750" cy="1167750"/>
          </a:xfrm>
          <a:prstGeom prst="rect">
            <a:avLst/>
          </a:prstGeom>
        </p:spPr>
      </p:pic>
      <p:pic>
        <p:nvPicPr>
          <p:cNvPr id="29" name="Picture 28" descr="A picture containing outdoor, concrete, cement&#10;&#10;Description automatically generated">
            <a:extLst>
              <a:ext uri="{FF2B5EF4-FFF2-40B4-BE49-F238E27FC236}">
                <a16:creationId xmlns:a16="http://schemas.microsoft.com/office/drawing/2014/main" id="{471A1B59-A301-790F-9965-E91AFACC0E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5248" y="1812122"/>
            <a:ext cx="2576752" cy="1932564"/>
          </a:xfrm>
          <a:prstGeom prst="rect">
            <a:avLst/>
          </a:prstGeom>
        </p:spPr>
      </p:pic>
      <p:pic>
        <p:nvPicPr>
          <p:cNvPr id="31" name="Picture 30" descr="A picture containing indoor&#10;&#10;Description automatically generated">
            <a:extLst>
              <a:ext uri="{FF2B5EF4-FFF2-40B4-BE49-F238E27FC236}">
                <a16:creationId xmlns:a16="http://schemas.microsoft.com/office/drawing/2014/main" id="{1B7E92D4-A3A6-36B4-D87F-8058FD1A6AB0}"/>
              </a:ext>
            </a:extLst>
          </p:cNvPr>
          <p:cNvPicPr>
            <a:picLocks noChangeAspect="1"/>
          </p:cNvPicPr>
          <p:nvPr/>
        </p:nvPicPr>
        <p:blipFill rotWithShape="1">
          <a:blip r:embed="rId13">
            <a:extLst>
              <a:ext uri="{28A0092B-C50C-407E-A947-70E740481C1C}">
                <a14:useLocalDpi xmlns:a14="http://schemas.microsoft.com/office/drawing/2010/main" val="0"/>
              </a:ext>
            </a:extLst>
          </a:blip>
          <a:srcRect b="11062"/>
          <a:stretch/>
        </p:blipFill>
        <p:spPr>
          <a:xfrm>
            <a:off x="9615248" y="3802376"/>
            <a:ext cx="2576752" cy="3055624"/>
          </a:xfrm>
          <a:prstGeom prst="rect">
            <a:avLst/>
          </a:prstGeom>
        </p:spPr>
      </p:pic>
      <p:pic>
        <p:nvPicPr>
          <p:cNvPr id="16" name="Picture 15" descr="A picture containing building, apartment building&#10;&#10;Description automatically generated">
            <a:extLst>
              <a:ext uri="{FF2B5EF4-FFF2-40B4-BE49-F238E27FC236}">
                <a16:creationId xmlns:a16="http://schemas.microsoft.com/office/drawing/2014/main" id="{BF45F787-CC8E-F7F3-68EF-FCD620BD48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15248" y="-155561"/>
            <a:ext cx="2590250" cy="1942688"/>
          </a:xfrm>
          <a:prstGeom prst="rect">
            <a:avLst/>
          </a:prstGeom>
        </p:spPr>
      </p:pic>
      <p:pic>
        <p:nvPicPr>
          <p:cNvPr id="2050" name="Picture 2">
            <a:extLst>
              <a:ext uri="{FF2B5EF4-FFF2-40B4-BE49-F238E27FC236}">
                <a16:creationId xmlns:a16="http://schemas.microsoft.com/office/drawing/2014/main" id="{E0027A49-927A-63E9-A0ED-A85D74E7BD8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0371" y="5075138"/>
            <a:ext cx="1518432" cy="5100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FCBA9C88-BD87-51E9-B468-46A82301C5F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5568" y="6203486"/>
            <a:ext cx="1484851" cy="42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54E6-EBD4-DC6D-DA3E-582E276C8CE9}"/>
              </a:ext>
            </a:extLst>
          </p:cNvPr>
          <p:cNvSpPr>
            <a:spLocks noGrp="1"/>
          </p:cNvSpPr>
          <p:nvPr>
            <p:ph type="title"/>
          </p:nvPr>
        </p:nvSpPr>
        <p:spPr/>
        <p:txBody>
          <a:bodyPr/>
          <a:lstStyle/>
          <a:p>
            <a:r>
              <a:rPr lang="en-US" dirty="0">
                <a:latin typeface="+mj-lt"/>
              </a:rPr>
              <a:t>RETAIL</a:t>
            </a:r>
          </a:p>
        </p:txBody>
      </p:sp>
      <p:pic>
        <p:nvPicPr>
          <p:cNvPr id="5" name="Picture 4" descr="A picture containing text, indoor, ceiling, floor&#10;&#10;Description automatically generated">
            <a:extLst>
              <a:ext uri="{FF2B5EF4-FFF2-40B4-BE49-F238E27FC236}">
                <a16:creationId xmlns:a16="http://schemas.microsoft.com/office/drawing/2014/main" id="{F527C711-DD00-585D-9238-0E2AC8A5FE23}"/>
              </a:ext>
            </a:extLst>
          </p:cNvPr>
          <p:cNvPicPr>
            <a:picLocks noChangeAspect="1"/>
          </p:cNvPicPr>
          <p:nvPr/>
        </p:nvPicPr>
        <p:blipFill rotWithShape="1">
          <a:blip r:embed="rId2">
            <a:extLst>
              <a:ext uri="{28A0092B-C50C-407E-A947-70E740481C1C}">
                <a14:useLocalDpi xmlns:a14="http://schemas.microsoft.com/office/drawing/2010/main" val="0"/>
              </a:ext>
            </a:extLst>
          </a:blip>
          <a:srcRect t="24224" b="25279"/>
          <a:stretch/>
        </p:blipFill>
        <p:spPr>
          <a:xfrm>
            <a:off x="9398145" y="0"/>
            <a:ext cx="2793855" cy="1881051"/>
          </a:xfrm>
          <a:prstGeom prst="rect">
            <a:avLst/>
          </a:prstGeom>
        </p:spPr>
      </p:pic>
      <p:pic>
        <p:nvPicPr>
          <p:cNvPr id="7" name="Picture 6" descr="A picture containing text, indoor, store, several&#10;&#10;Description automatically generated">
            <a:extLst>
              <a:ext uri="{FF2B5EF4-FFF2-40B4-BE49-F238E27FC236}">
                <a16:creationId xmlns:a16="http://schemas.microsoft.com/office/drawing/2014/main" id="{E9D99CCA-490A-AA0D-56F3-07E24F947D69}"/>
              </a:ext>
            </a:extLst>
          </p:cNvPr>
          <p:cNvPicPr>
            <a:picLocks noChangeAspect="1"/>
          </p:cNvPicPr>
          <p:nvPr/>
        </p:nvPicPr>
        <p:blipFill rotWithShape="1">
          <a:blip r:embed="rId3">
            <a:extLst>
              <a:ext uri="{28A0092B-C50C-407E-A947-70E740481C1C}">
                <a14:useLocalDpi xmlns:a14="http://schemas.microsoft.com/office/drawing/2010/main" val="0"/>
              </a:ext>
            </a:extLst>
          </a:blip>
          <a:srcRect b="7307"/>
          <a:stretch/>
        </p:blipFill>
        <p:spPr>
          <a:xfrm>
            <a:off x="9398145" y="4924745"/>
            <a:ext cx="2780874" cy="1933255"/>
          </a:xfrm>
          <a:prstGeom prst="rect">
            <a:avLst/>
          </a:prstGeom>
        </p:spPr>
      </p:pic>
      <p:pic>
        <p:nvPicPr>
          <p:cNvPr id="9" name="Picture 8" descr="A picture containing indoor, person&#10;&#10;Description automatically generated">
            <a:extLst>
              <a:ext uri="{FF2B5EF4-FFF2-40B4-BE49-F238E27FC236}">
                <a16:creationId xmlns:a16="http://schemas.microsoft.com/office/drawing/2014/main" id="{A3111969-C52F-3059-09AE-4AF704F5C238}"/>
              </a:ext>
            </a:extLst>
          </p:cNvPr>
          <p:cNvPicPr>
            <a:picLocks noChangeAspect="1"/>
          </p:cNvPicPr>
          <p:nvPr/>
        </p:nvPicPr>
        <p:blipFill rotWithShape="1">
          <a:blip r:embed="rId4">
            <a:extLst>
              <a:ext uri="{28A0092B-C50C-407E-A947-70E740481C1C}">
                <a14:useLocalDpi xmlns:a14="http://schemas.microsoft.com/office/drawing/2010/main" val="0"/>
              </a:ext>
            </a:extLst>
          </a:blip>
          <a:srcRect r="13398"/>
          <a:stretch/>
        </p:blipFill>
        <p:spPr>
          <a:xfrm>
            <a:off x="9398145" y="3396829"/>
            <a:ext cx="2793855" cy="1482493"/>
          </a:xfrm>
          <a:prstGeom prst="rect">
            <a:avLst/>
          </a:prstGeom>
        </p:spPr>
      </p:pic>
      <p:pic>
        <p:nvPicPr>
          <p:cNvPr id="11" name="Picture 10" descr="A picture containing text, indoor, kitchen appliance, appliance&#10;&#10;Description automatically generated">
            <a:extLst>
              <a:ext uri="{FF2B5EF4-FFF2-40B4-BE49-F238E27FC236}">
                <a16:creationId xmlns:a16="http://schemas.microsoft.com/office/drawing/2014/main" id="{9049B645-DD9E-E66A-62A0-CEC742D3F27C}"/>
              </a:ext>
            </a:extLst>
          </p:cNvPr>
          <p:cNvPicPr>
            <a:picLocks noChangeAspect="1"/>
          </p:cNvPicPr>
          <p:nvPr/>
        </p:nvPicPr>
        <p:blipFill rotWithShape="1">
          <a:blip r:embed="rId5">
            <a:extLst>
              <a:ext uri="{28A0092B-C50C-407E-A947-70E740481C1C}">
                <a14:useLocalDpi xmlns:a14="http://schemas.microsoft.com/office/drawing/2010/main" val="0"/>
              </a:ext>
            </a:extLst>
          </a:blip>
          <a:srcRect r="3453"/>
          <a:stretch/>
        </p:blipFill>
        <p:spPr>
          <a:xfrm>
            <a:off x="9398145" y="1929868"/>
            <a:ext cx="2807175" cy="1409435"/>
          </a:xfrm>
          <a:prstGeom prst="rect">
            <a:avLst/>
          </a:prstGeom>
        </p:spPr>
      </p:pic>
      <p:pic>
        <p:nvPicPr>
          <p:cNvPr id="13" name="Picture 12" descr="A red sign with white text&#10;&#10;Description automatically generated with low confidence">
            <a:extLst>
              <a:ext uri="{FF2B5EF4-FFF2-40B4-BE49-F238E27FC236}">
                <a16:creationId xmlns:a16="http://schemas.microsoft.com/office/drawing/2014/main" id="{65C89490-81B6-1AB0-6BFD-FDD4305D1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632" y="3759094"/>
            <a:ext cx="1339471" cy="1339471"/>
          </a:xfrm>
          <a:prstGeom prst="rect">
            <a:avLst/>
          </a:prstGeom>
        </p:spPr>
      </p:pic>
      <p:pic>
        <p:nvPicPr>
          <p:cNvPr id="15" name="Picture 14" descr="Logo&#10;&#10;Description automatically generated">
            <a:extLst>
              <a:ext uri="{FF2B5EF4-FFF2-40B4-BE49-F238E27FC236}">
                <a16:creationId xmlns:a16="http://schemas.microsoft.com/office/drawing/2014/main" id="{360B684B-EB5C-BA7E-58AB-5580932550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4474" y="4555672"/>
            <a:ext cx="2723605" cy="2723605"/>
          </a:xfrm>
          <a:prstGeom prst="rect">
            <a:avLst/>
          </a:prstGeom>
        </p:spPr>
      </p:pic>
      <p:pic>
        <p:nvPicPr>
          <p:cNvPr id="17" name="Picture 16" descr="Logo&#10;&#10;Description automatically generated">
            <a:extLst>
              <a:ext uri="{FF2B5EF4-FFF2-40B4-BE49-F238E27FC236}">
                <a16:creationId xmlns:a16="http://schemas.microsoft.com/office/drawing/2014/main" id="{96A9CAA3-A18A-3797-623D-10283E4FF1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562" y="940525"/>
            <a:ext cx="2857500" cy="2857500"/>
          </a:xfrm>
          <a:prstGeom prst="rect">
            <a:avLst/>
          </a:prstGeom>
        </p:spPr>
      </p:pic>
      <p:pic>
        <p:nvPicPr>
          <p:cNvPr id="19" name="Picture 18" descr="Logo&#10;&#10;Description automatically generated">
            <a:extLst>
              <a:ext uri="{FF2B5EF4-FFF2-40B4-BE49-F238E27FC236}">
                <a16:creationId xmlns:a16="http://schemas.microsoft.com/office/drawing/2014/main" id="{B34A789E-16D1-E5DC-CF93-A1E71C97B9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2856" y="1569956"/>
            <a:ext cx="1791052" cy="1826873"/>
          </a:xfrm>
          <a:prstGeom prst="rect">
            <a:avLst/>
          </a:prstGeom>
        </p:spPr>
      </p:pic>
      <p:pic>
        <p:nvPicPr>
          <p:cNvPr id="21" name="Picture 20" descr="Logo, company name&#10;&#10;Description automatically generated">
            <a:extLst>
              <a:ext uri="{FF2B5EF4-FFF2-40B4-BE49-F238E27FC236}">
                <a16:creationId xmlns:a16="http://schemas.microsoft.com/office/drawing/2014/main" id="{E604DCDA-B6C2-2424-B5E9-DA9D2171C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6219" y="3177584"/>
            <a:ext cx="1901961" cy="1920981"/>
          </a:xfrm>
          <a:prstGeom prst="rect">
            <a:avLst/>
          </a:prstGeom>
        </p:spPr>
      </p:pic>
    </p:spTree>
    <p:extLst>
      <p:ext uri="{BB962C8B-B14F-4D97-AF65-F5344CB8AC3E}">
        <p14:creationId xmlns:p14="http://schemas.microsoft.com/office/powerpoint/2010/main" val="416583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3428-6217-9236-BB4A-DDC4644ABFB5}"/>
              </a:ext>
            </a:extLst>
          </p:cNvPr>
          <p:cNvSpPr>
            <a:spLocks noGrp="1"/>
          </p:cNvSpPr>
          <p:nvPr>
            <p:ph type="title"/>
          </p:nvPr>
        </p:nvSpPr>
        <p:spPr/>
        <p:txBody>
          <a:bodyPr/>
          <a:lstStyle/>
          <a:p>
            <a:r>
              <a:rPr lang="en-US" dirty="0">
                <a:latin typeface="+mj-lt"/>
              </a:rPr>
              <a:t>HEALTHCARE</a:t>
            </a:r>
          </a:p>
        </p:txBody>
      </p:sp>
      <p:pic>
        <p:nvPicPr>
          <p:cNvPr id="5" name="Picture 4" descr="Logo&#10;&#10;Description automatically generated">
            <a:extLst>
              <a:ext uri="{FF2B5EF4-FFF2-40B4-BE49-F238E27FC236}">
                <a16:creationId xmlns:a16="http://schemas.microsoft.com/office/drawing/2014/main" id="{59F53DB5-F4E0-EBFD-39F1-7853CE3AA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401" y="1690688"/>
            <a:ext cx="1603824" cy="1536349"/>
          </a:xfrm>
          <a:prstGeom prst="rect">
            <a:avLst/>
          </a:prstGeom>
        </p:spPr>
      </p:pic>
      <p:pic>
        <p:nvPicPr>
          <p:cNvPr id="7" name="Picture 6" descr="Graphical user interface, logo&#10;&#10;Description automatically generated">
            <a:extLst>
              <a:ext uri="{FF2B5EF4-FFF2-40B4-BE49-F238E27FC236}">
                <a16:creationId xmlns:a16="http://schemas.microsoft.com/office/drawing/2014/main" id="{D2AFE435-4196-2850-E475-BA6DB403D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52" y="3755333"/>
            <a:ext cx="2346639" cy="234663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2E94392-B52F-B417-8A37-CDFE07DA3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7018" y="4425944"/>
            <a:ext cx="3226559" cy="3184104"/>
          </a:xfrm>
          <a:prstGeom prst="rect">
            <a:avLst/>
          </a:prstGeom>
        </p:spPr>
      </p:pic>
      <p:pic>
        <p:nvPicPr>
          <p:cNvPr id="11" name="Picture 10" descr="Logo&#10;&#10;Description automatically generated">
            <a:extLst>
              <a:ext uri="{FF2B5EF4-FFF2-40B4-BE49-F238E27FC236}">
                <a16:creationId xmlns:a16="http://schemas.microsoft.com/office/drawing/2014/main" id="{8DA11450-FC63-DDE5-6718-E72BDFED0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8745" y="955492"/>
            <a:ext cx="2876550" cy="2857500"/>
          </a:xfrm>
          <a:prstGeom prst="rect">
            <a:avLst/>
          </a:prstGeom>
        </p:spPr>
      </p:pic>
      <p:pic>
        <p:nvPicPr>
          <p:cNvPr id="13" name="Picture 12" descr="Logo, company name&#10;&#10;Description automatically generated">
            <a:extLst>
              <a:ext uri="{FF2B5EF4-FFF2-40B4-BE49-F238E27FC236}">
                <a16:creationId xmlns:a16="http://schemas.microsoft.com/office/drawing/2014/main" id="{0BB3D94D-5613-B1AD-1A2C-251FBEBB86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567" y="3530712"/>
            <a:ext cx="1826875" cy="1826875"/>
          </a:xfrm>
          <a:prstGeom prst="rect">
            <a:avLst/>
          </a:prstGeom>
        </p:spPr>
      </p:pic>
      <p:pic>
        <p:nvPicPr>
          <p:cNvPr id="12" name="Picture 11">
            <a:extLst>
              <a:ext uri="{FF2B5EF4-FFF2-40B4-BE49-F238E27FC236}">
                <a16:creationId xmlns:a16="http://schemas.microsoft.com/office/drawing/2014/main" id="{FED1AA1F-FED1-FD94-3F9C-049FF08140AB}"/>
              </a:ext>
            </a:extLst>
          </p:cNvPr>
          <p:cNvPicPr>
            <a:picLocks noChangeAspect="1"/>
          </p:cNvPicPr>
          <p:nvPr/>
        </p:nvPicPr>
        <p:blipFill rotWithShape="1">
          <a:blip r:embed="rId7">
            <a:extLst>
              <a:ext uri="{28A0092B-C50C-407E-A947-70E740481C1C}">
                <a14:useLocalDpi xmlns:a14="http://schemas.microsoft.com/office/drawing/2010/main" val="0"/>
              </a:ext>
            </a:extLst>
          </a:blip>
          <a:srcRect l="28033" r="20951"/>
          <a:stretch/>
        </p:blipFill>
        <p:spPr>
          <a:xfrm rot="5400000">
            <a:off x="9980683" y="3109861"/>
            <a:ext cx="1790464" cy="2632167"/>
          </a:xfrm>
          <a:prstGeom prst="rect">
            <a:avLst/>
          </a:prstGeom>
        </p:spPr>
      </p:pic>
      <p:pic>
        <p:nvPicPr>
          <p:cNvPr id="14" name="Picture 13" descr="A picture containing wall, indoor, ceiling, dirty&#10;&#10;Description automatically generated">
            <a:extLst>
              <a:ext uri="{FF2B5EF4-FFF2-40B4-BE49-F238E27FC236}">
                <a16:creationId xmlns:a16="http://schemas.microsoft.com/office/drawing/2014/main" id="{A434E3E1-2E3F-DEE1-D610-5B8231124561}"/>
              </a:ext>
            </a:extLst>
          </p:cNvPr>
          <p:cNvPicPr>
            <a:picLocks noChangeAspect="1"/>
          </p:cNvPicPr>
          <p:nvPr/>
        </p:nvPicPr>
        <p:blipFill rotWithShape="1">
          <a:blip r:embed="rId8">
            <a:extLst>
              <a:ext uri="{28A0092B-C50C-407E-A947-70E740481C1C}">
                <a14:useLocalDpi xmlns:a14="http://schemas.microsoft.com/office/drawing/2010/main" val="0"/>
              </a:ext>
            </a:extLst>
          </a:blip>
          <a:srcRect l="27329" r="24959"/>
          <a:stretch/>
        </p:blipFill>
        <p:spPr>
          <a:xfrm rot="5400000">
            <a:off x="10038667" y="-478835"/>
            <a:ext cx="1674497" cy="2632168"/>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30C28D9E-48AB-4364-F38A-784788659EF5}"/>
              </a:ext>
            </a:extLst>
          </p:cNvPr>
          <p:cNvPicPr>
            <a:picLocks noChangeAspect="1"/>
          </p:cNvPicPr>
          <p:nvPr/>
        </p:nvPicPr>
        <p:blipFill rotWithShape="1">
          <a:blip r:embed="rId9">
            <a:extLst>
              <a:ext uri="{28A0092B-C50C-407E-A947-70E740481C1C}">
                <a14:useLocalDpi xmlns:a14="http://schemas.microsoft.com/office/drawing/2010/main" val="0"/>
              </a:ext>
            </a:extLst>
          </a:blip>
          <a:srcRect t="24406"/>
          <a:stretch/>
        </p:blipFill>
        <p:spPr>
          <a:xfrm>
            <a:off x="9559831" y="5345944"/>
            <a:ext cx="2667001" cy="1512057"/>
          </a:xfrm>
          <a:prstGeom prst="rect">
            <a:avLst/>
          </a:prstGeom>
        </p:spPr>
      </p:pic>
      <p:pic>
        <p:nvPicPr>
          <p:cNvPr id="20" name="Picture 19" descr="A trailer with a tarp on it&#10;&#10;Description automatically generated with low confidence">
            <a:extLst>
              <a:ext uri="{FF2B5EF4-FFF2-40B4-BE49-F238E27FC236}">
                <a16:creationId xmlns:a16="http://schemas.microsoft.com/office/drawing/2014/main" id="{B3D2C968-CDFE-4FF3-C991-AD0AE00F0937}"/>
              </a:ext>
            </a:extLst>
          </p:cNvPr>
          <p:cNvPicPr>
            <a:picLocks noChangeAspect="1"/>
          </p:cNvPicPr>
          <p:nvPr/>
        </p:nvPicPr>
        <p:blipFill rotWithShape="1">
          <a:blip r:embed="rId10">
            <a:extLst>
              <a:ext uri="{28A0092B-C50C-407E-A947-70E740481C1C}">
                <a14:useLocalDpi xmlns:a14="http://schemas.microsoft.com/office/drawing/2010/main" val="0"/>
              </a:ext>
            </a:extLst>
          </a:blip>
          <a:srcRect t="9304"/>
          <a:stretch/>
        </p:blipFill>
        <p:spPr>
          <a:xfrm>
            <a:off x="9559831" y="1695476"/>
            <a:ext cx="2632169" cy="1790465"/>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7F5D1BD5-6CD1-8B0D-AA6C-DFF5107A8D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77883" y="5297478"/>
            <a:ext cx="2036880" cy="761443"/>
          </a:xfrm>
          <a:prstGeom prst="rect">
            <a:avLst/>
          </a:prstGeom>
        </p:spPr>
      </p:pic>
      <p:pic>
        <p:nvPicPr>
          <p:cNvPr id="8" name="Picture 7" descr="A blue and white logo&#10;&#10;Description automatically generated">
            <a:extLst>
              <a:ext uri="{FF2B5EF4-FFF2-40B4-BE49-F238E27FC236}">
                <a16:creationId xmlns:a16="http://schemas.microsoft.com/office/drawing/2014/main" id="{943D22BE-9D5A-AE07-F916-250BD6A91A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44949" y="2938001"/>
            <a:ext cx="981997" cy="981997"/>
          </a:xfrm>
          <a:prstGeom prst="rect">
            <a:avLst/>
          </a:prstGeom>
        </p:spPr>
      </p:pic>
      <p:pic>
        <p:nvPicPr>
          <p:cNvPr id="1026" name="Picture 2" descr="Brandywine Living">
            <a:extLst>
              <a:ext uri="{FF2B5EF4-FFF2-40B4-BE49-F238E27FC236}">
                <a16:creationId xmlns:a16="http://schemas.microsoft.com/office/drawing/2014/main" id="{F2C6D8C5-C28F-F8AA-695C-D86EED8F09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7259" y="3564723"/>
            <a:ext cx="850139" cy="85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DEE81D-F4B2-1FBE-CDEE-1CCD4596541C}"/>
              </a:ext>
            </a:extLst>
          </p:cNvPr>
          <p:cNvSpPr>
            <a:spLocks noGrp="1"/>
          </p:cNvSpPr>
          <p:nvPr>
            <p:ph type="title"/>
          </p:nvPr>
        </p:nvSpPr>
        <p:spPr>
          <a:xfrm>
            <a:off x="838200" y="365125"/>
            <a:ext cx="10515600" cy="1325563"/>
          </a:xfrm>
        </p:spPr>
        <p:txBody>
          <a:bodyPr/>
          <a:lstStyle/>
          <a:p>
            <a:r>
              <a:rPr lang="en-US" dirty="0">
                <a:latin typeface="+mj-lt"/>
              </a:rPr>
              <a:t>TRAVEL</a:t>
            </a:r>
          </a:p>
        </p:txBody>
      </p:sp>
      <p:pic>
        <p:nvPicPr>
          <p:cNvPr id="6" name="Picture 5" descr="Logo, company name&#10;&#10;Description automatically generated">
            <a:extLst>
              <a:ext uri="{FF2B5EF4-FFF2-40B4-BE49-F238E27FC236}">
                <a16:creationId xmlns:a16="http://schemas.microsoft.com/office/drawing/2014/main" id="{9087BE10-51F9-437C-8633-FEAA06A82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299" y="4288395"/>
            <a:ext cx="1528759" cy="15287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C169067-DCAD-4ACC-15A7-FB60B38B9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6" y="1363604"/>
            <a:ext cx="2344139" cy="2359767"/>
          </a:xfrm>
          <a:prstGeom prst="rect">
            <a:avLst/>
          </a:prstGeom>
        </p:spPr>
      </p:pic>
      <p:pic>
        <p:nvPicPr>
          <p:cNvPr id="10" name="Picture 9" descr="Logo, company name&#10;&#10;Description automatically generated">
            <a:extLst>
              <a:ext uri="{FF2B5EF4-FFF2-40B4-BE49-F238E27FC236}">
                <a16:creationId xmlns:a16="http://schemas.microsoft.com/office/drawing/2014/main" id="{E8B0C2E3-C35B-A52E-046D-2A3813A48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777" y="3723371"/>
            <a:ext cx="2284689" cy="2284689"/>
          </a:xfrm>
          <a:prstGeom prst="rect">
            <a:avLst/>
          </a:prstGeom>
        </p:spPr>
      </p:pic>
      <p:pic>
        <p:nvPicPr>
          <p:cNvPr id="12" name="Picture 11" descr="Logo&#10;&#10;Description automatically generated">
            <a:extLst>
              <a:ext uri="{FF2B5EF4-FFF2-40B4-BE49-F238E27FC236}">
                <a16:creationId xmlns:a16="http://schemas.microsoft.com/office/drawing/2014/main" id="{5558977D-F852-B1C5-AAA9-1F3A318BF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466" y="1507055"/>
            <a:ext cx="1962742" cy="207286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B9C54A7-B1EE-CA57-C051-8EB06F7E5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22" y="3723371"/>
            <a:ext cx="2857500" cy="2867025"/>
          </a:xfrm>
          <a:prstGeom prst="rect">
            <a:avLst/>
          </a:prstGeom>
        </p:spPr>
      </p:pic>
      <p:pic>
        <p:nvPicPr>
          <p:cNvPr id="16" name="Picture 15" descr="Text&#10;&#10;Description automatically generated">
            <a:extLst>
              <a:ext uri="{FF2B5EF4-FFF2-40B4-BE49-F238E27FC236}">
                <a16:creationId xmlns:a16="http://schemas.microsoft.com/office/drawing/2014/main" id="{A644AF4A-4EAC-39D1-03F0-62DAFBE0A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883" y="1957395"/>
            <a:ext cx="1513418" cy="1508373"/>
          </a:xfrm>
          <a:prstGeom prst="rect">
            <a:avLst/>
          </a:prstGeom>
        </p:spPr>
      </p:pic>
      <p:pic>
        <p:nvPicPr>
          <p:cNvPr id="18" name="Picture 17" descr="A picture containing indoor, floor, building&#10;&#10;Description automatically generated">
            <a:extLst>
              <a:ext uri="{FF2B5EF4-FFF2-40B4-BE49-F238E27FC236}">
                <a16:creationId xmlns:a16="http://schemas.microsoft.com/office/drawing/2014/main" id="{19C85909-581A-765C-38AE-42DD5B48B675}"/>
              </a:ext>
            </a:extLst>
          </p:cNvPr>
          <p:cNvPicPr>
            <a:picLocks noChangeAspect="1"/>
          </p:cNvPicPr>
          <p:nvPr/>
        </p:nvPicPr>
        <p:blipFill rotWithShape="1">
          <a:blip r:embed="rId8">
            <a:extLst>
              <a:ext uri="{28A0092B-C50C-407E-A947-70E740481C1C}">
                <a14:useLocalDpi xmlns:a14="http://schemas.microsoft.com/office/drawing/2010/main" val="0"/>
              </a:ext>
            </a:extLst>
          </a:blip>
          <a:srcRect l="17725"/>
          <a:stretch/>
        </p:blipFill>
        <p:spPr>
          <a:xfrm>
            <a:off x="9647272" y="-5290"/>
            <a:ext cx="2589247" cy="2360290"/>
          </a:xfrm>
          <a:prstGeom prst="rect">
            <a:avLst/>
          </a:prstGeom>
        </p:spPr>
      </p:pic>
      <p:pic>
        <p:nvPicPr>
          <p:cNvPr id="20" name="Picture 19" descr="A picture containing grass, sky, outdoor, road&#10;&#10;Description automatically generated">
            <a:extLst>
              <a:ext uri="{FF2B5EF4-FFF2-40B4-BE49-F238E27FC236}">
                <a16:creationId xmlns:a16="http://schemas.microsoft.com/office/drawing/2014/main" id="{F69C6237-D617-CB02-510A-71E26467FD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7272" y="2405389"/>
            <a:ext cx="2544727" cy="1335982"/>
          </a:xfrm>
          <a:prstGeom prst="rect">
            <a:avLst/>
          </a:prstGeom>
        </p:spPr>
      </p:pic>
      <p:pic>
        <p:nvPicPr>
          <p:cNvPr id="22" name="Picture 21" descr="A picture containing text, indoor, rack, tiled&#10;&#10;Description automatically generated">
            <a:extLst>
              <a:ext uri="{FF2B5EF4-FFF2-40B4-BE49-F238E27FC236}">
                <a16:creationId xmlns:a16="http://schemas.microsoft.com/office/drawing/2014/main" id="{4B2F95FE-1215-756C-7971-6463A33F3292}"/>
              </a:ext>
            </a:extLst>
          </p:cNvPr>
          <p:cNvPicPr>
            <a:picLocks noChangeAspect="1"/>
          </p:cNvPicPr>
          <p:nvPr/>
        </p:nvPicPr>
        <p:blipFill rotWithShape="1">
          <a:blip r:embed="rId10">
            <a:extLst>
              <a:ext uri="{28A0092B-C50C-407E-A947-70E740481C1C}">
                <a14:useLocalDpi xmlns:a14="http://schemas.microsoft.com/office/drawing/2010/main" val="0"/>
              </a:ext>
            </a:extLst>
          </a:blip>
          <a:srcRect r="11886"/>
          <a:stretch/>
        </p:blipFill>
        <p:spPr>
          <a:xfrm rot="5400000">
            <a:off x="9421409" y="4048683"/>
            <a:ext cx="3035181" cy="2583454"/>
          </a:xfrm>
          <a:prstGeom prst="rect">
            <a:avLst/>
          </a:prstGeom>
        </p:spPr>
      </p:pic>
    </p:spTree>
    <p:extLst>
      <p:ext uri="{BB962C8B-B14F-4D97-AF65-F5344CB8AC3E}">
        <p14:creationId xmlns:p14="http://schemas.microsoft.com/office/powerpoint/2010/main" val="156935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DDA9-1AD0-B13D-9C6F-3894037D306B}"/>
              </a:ext>
            </a:extLst>
          </p:cNvPr>
          <p:cNvSpPr>
            <a:spLocks noGrp="1"/>
          </p:cNvSpPr>
          <p:nvPr>
            <p:ph type="title"/>
          </p:nvPr>
        </p:nvSpPr>
        <p:spPr/>
        <p:txBody>
          <a:bodyPr/>
          <a:lstStyle/>
          <a:p>
            <a:r>
              <a:rPr lang="en-US" dirty="0">
                <a:latin typeface="+mj-lt"/>
              </a:rPr>
              <a:t>The AIM Difference</a:t>
            </a:r>
          </a:p>
        </p:txBody>
      </p:sp>
      <p:sp>
        <p:nvSpPr>
          <p:cNvPr id="3" name="Content Placeholder 2">
            <a:extLst>
              <a:ext uri="{FF2B5EF4-FFF2-40B4-BE49-F238E27FC236}">
                <a16:creationId xmlns:a16="http://schemas.microsoft.com/office/drawing/2014/main" id="{04022F84-A803-3764-C98E-FAD6D7BC306F}"/>
              </a:ext>
            </a:extLst>
          </p:cNvPr>
          <p:cNvSpPr>
            <a:spLocks noGrp="1"/>
          </p:cNvSpPr>
          <p:nvPr>
            <p:ph idx="1"/>
          </p:nvPr>
        </p:nvSpPr>
        <p:spPr>
          <a:xfrm>
            <a:off x="838200" y="1825625"/>
            <a:ext cx="11223172" cy="4351338"/>
          </a:xfrm>
        </p:spPr>
        <p:txBody>
          <a:bodyPr>
            <a:normAutofit/>
          </a:bodyPr>
          <a:lstStyle/>
          <a:p>
            <a:pPr marL="0" indent="0">
              <a:buNone/>
            </a:pPr>
            <a:r>
              <a:rPr lang="en-US" b="1" dirty="0"/>
              <a:t>SCALE</a:t>
            </a:r>
          </a:p>
          <a:p>
            <a:pPr marL="0" indent="0">
              <a:lnSpc>
                <a:spcPct val="110000"/>
              </a:lnSpc>
              <a:buNone/>
            </a:pPr>
            <a:r>
              <a:rPr lang="en-US" sz="1400" b="0" i="0" dirty="0">
                <a:solidFill>
                  <a:schemeClr val="bg2">
                    <a:lumMod val="50000"/>
                  </a:schemeClr>
                </a:solidFill>
                <a:effectLst/>
                <a:latin typeface="Open Sans" panose="020B0606030504020204" pitchFamily="34" charset="0"/>
              </a:rPr>
              <a:t>National installation network with 40+ years of experience managing specialty projects in the foodservice industry. Our dedicated teams of project managers and our own company field support technicians, utilize project management software, as well NetSuite (ERP / WMS) to finish projects on time and on budget. We are an EOS operating company.</a:t>
            </a:r>
          </a:p>
          <a:p>
            <a:pPr marL="0" indent="0">
              <a:lnSpc>
                <a:spcPct val="110000"/>
              </a:lnSpc>
              <a:buNone/>
            </a:pPr>
            <a:endParaRPr lang="en-US" sz="1400" b="0" i="0" dirty="0">
              <a:solidFill>
                <a:schemeClr val="bg2">
                  <a:lumMod val="50000"/>
                </a:schemeClr>
              </a:solidFill>
              <a:effectLst/>
              <a:latin typeface="Open Sans" panose="020B0606030504020204" pitchFamily="34" charset="0"/>
            </a:endParaRPr>
          </a:p>
          <a:p>
            <a:pPr marL="0" indent="0">
              <a:lnSpc>
                <a:spcPct val="110000"/>
              </a:lnSpc>
              <a:buNone/>
            </a:pPr>
            <a:r>
              <a:rPr lang="en-US" b="1" dirty="0"/>
              <a:t>SOLUTION PROVIDER</a:t>
            </a:r>
            <a:br>
              <a:rPr lang="en-US" sz="1050" b="1" dirty="0"/>
            </a:br>
            <a:endParaRPr lang="en-US" sz="100" b="1" dirty="0"/>
          </a:p>
          <a:p>
            <a:pPr marL="0" indent="0">
              <a:buNone/>
            </a:pPr>
            <a:r>
              <a:rPr lang="en-US" sz="1400" b="0" i="0" dirty="0">
                <a:solidFill>
                  <a:schemeClr val="bg2">
                    <a:lumMod val="50000"/>
                  </a:schemeClr>
                </a:solidFill>
                <a:effectLst/>
                <a:latin typeface="Open Sans" panose="020B0606030504020204" pitchFamily="34" charset="0"/>
              </a:rPr>
              <a:t>Single point of contact coordinating installations for multi-unit chains, new construction projects, and remodels. Specializing in Refrigeration, Ventilation and unique kitchen jobs, and providing creative solutions for any client need.</a:t>
            </a:r>
          </a:p>
          <a:p>
            <a:pPr marL="0" indent="0">
              <a:buNone/>
            </a:pPr>
            <a:endParaRPr lang="en-US" sz="1400" dirty="0">
              <a:solidFill>
                <a:schemeClr val="bg1">
                  <a:lumMod val="50000"/>
                </a:schemeClr>
              </a:solidFill>
              <a:latin typeface="Open Sans" panose="020B0606030504020204" pitchFamily="34" charset="0"/>
            </a:endParaRPr>
          </a:p>
          <a:p>
            <a:pPr marL="0" indent="0">
              <a:buNone/>
            </a:pPr>
            <a:r>
              <a:rPr lang="en-US" b="1" dirty="0"/>
              <a:t>RISK MANAGEMENT</a:t>
            </a:r>
          </a:p>
          <a:p>
            <a:pPr marL="0" indent="0">
              <a:buNone/>
            </a:pPr>
            <a:br>
              <a:rPr lang="en-US" sz="100" dirty="0">
                <a:solidFill>
                  <a:schemeClr val="bg2">
                    <a:lumMod val="50000"/>
                  </a:schemeClr>
                </a:solidFill>
              </a:rPr>
            </a:br>
            <a:r>
              <a:rPr lang="en-US" sz="1400" b="0" i="0" dirty="0">
                <a:solidFill>
                  <a:schemeClr val="bg2">
                    <a:lumMod val="50000"/>
                  </a:schemeClr>
                </a:solidFill>
                <a:effectLst/>
                <a:latin typeface="Open Sans" panose="020B0606030504020204" pitchFamily="34" charset="0"/>
              </a:rPr>
              <a:t>Our single focus is INSTALLATIONS – allowing AIM’s project teams to take complete ownership of our scope, and communicate job site conditions – up and down the channel. AIM protects margins for OEM Manufacturers, Factory Reps, Dealers and Operators.</a:t>
            </a:r>
            <a:endParaRPr lang="en-US" sz="1400" dirty="0">
              <a:solidFill>
                <a:schemeClr val="bg2">
                  <a:lumMod val="50000"/>
                </a:schemeClr>
              </a:solidFill>
            </a:endParaRPr>
          </a:p>
        </p:txBody>
      </p:sp>
    </p:spTree>
    <p:extLst>
      <p:ext uri="{BB962C8B-B14F-4D97-AF65-F5344CB8AC3E}">
        <p14:creationId xmlns:p14="http://schemas.microsoft.com/office/powerpoint/2010/main" val="4166892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F0CAFF-D7A2-D1A7-25A4-CFF81CE74C35}"/>
              </a:ext>
            </a:extLst>
          </p:cNvPr>
          <p:cNvSpPr>
            <a:spLocks noGrp="1"/>
          </p:cNvSpPr>
          <p:nvPr>
            <p:ph type="title"/>
          </p:nvPr>
        </p:nvSpPr>
        <p:spPr>
          <a:xfrm>
            <a:off x="838200" y="365125"/>
            <a:ext cx="10515600" cy="1325563"/>
          </a:xfrm>
        </p:spPr>
        <p:txBody>
          <a:bodyPr/>
          <a:lstStyle/>
          <a:p>
            <a:r>
              <a:rPr lang="en-US" dirty="0">
                <a:latin typeface="+mj-lt"/>
              </a:rPr>
              <a:t>SPORTS VENUES</a:t>
            </a:r>
          </a:p>
        </p:txBody>
      </p:sp>
      <p:pic>
        <p:nvPicPr>
          <p:cNvPr id="6" name="Picture 5" descr="Logo, company name&#10;&#10;Description automatically generated">
            <a:extLst>
              <a:ext uri="{FF2B5EF4-FFF2-40B4-BE49-F238E27FC236}">
                <a16:creationId xmlns:a16="http://schemas.microsoft.com/office/drawing/2014/main" id="{85E420AF-B795-19A0-C657-39503DF6E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80" y="1170363"/>
            <a:ext cx="2431382" cy="2447591"/>
          </a:xfrm>
          <a:prstGeom prst="rect">
            <a:avLst/>
          </a:prstGeom>
        </p:spPr>
      </p:pic>
      <p:pic>
        <p:nvPicPr>
          <p:cNvPr id="8" name="Picture 7" descr="Logo, company name&#10;&#10;Description automatically generated">
            <a:extLst>
              <a:ext uri="{FF2B5EF4-FFF2-40B4-BE49-F238E27FC236}">
                <a16:creationId xmlns:a16="http://schemas.microsoft.com/office/drawing/2014/main" id="{51EBCB86-CAFC-D177-D889-55AADF3EF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413" y="1563415"/>
            <a:ext cx="1526854" cy="1516675"/>
          </a:xfrm>
          <a:prstGeom prst="rect">
            <a:avLst/>
          </a:prstGeom>
        </p:spPr>
      </p:pic>
      <p:pic>
        <p:nvPicPr>
          <p:cNvPr id="10" name="Picture 9" descr="Logo&#10;&#10;Description automatically generated">
            <a:extLst>
              <a:ext uri="{FF2B5EF4-FFF2-40B4-BE49-F238E27FC236}">
                <a16:creationId xmlns:a16="http://schemas.microsoft.com/office/drawing/2014/main" id="{CC7DD3BD-81D6-0C9D-EC9B-06673E03A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1250" y="3315298"/>
            <a:ext cx="1669907" cy="1681040"/>
          </a:xfrm>
          <a:prstGeom prst="rect">
            <a:avLst/>
          </a:prstGeom>
        </p:spPr>
      </p:pic>
      <p:pic>
        <p:nvPicPr>
          <p:cNvPr id="12" name="Picture 11" descr="Logo&#10;&#10;Description automatically generated">
            <a:extLst>
              <a:ext uri="{FF2B5EF4-FFF2-40B4-BE49-F238E27FC236}">
                <a16:creationId xmlns:a16="http://schemas.microsoft.com/office/drawing/2014/main" id="{6D5840E8-AB30-EE4D-47BB-E0F150C6E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721" y="5164650"/>
            <a:ext cx="1361927" cy="1361927"/>
          </a:xfrm>
          <a:prstGeom prst="rect">
            <a:avLst/>
          </a:prstGeom>
        </p:spPr>
      </p:pic>
      <p:pic>
        <p:nvPicPr>
          <p:cNvPr id="14" name="Picture 13" descr="A blue sign with white text&#10;&#10;Description automatically generated with low confidence">
            <a:extLst>
              <a:ext uri="{FF2B5EF4-FFF2-40B4-BE49-F238E27FC236}">
                <a16:creationId xmlns:a16="http://schemas.microsoft.com/office/drawing/2014/main" id="{16256265-B50D-105D-07C7-D870EE43D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997" y="5169639"/>
            <a:ext cx="1669907" cy="1675473"/>
          </a:xfrm>
          <a:prstGeom prst="rect">
            <a:avLst/>
          </a:prstGeom>
        </p:spPr>
      </p:pic>
      <p:pic>
        <p:nvPicPr>
          <p:cNvPr id="16" name="Picture 15" descr="Logo&#10;&#10;Description automatically generated">
            <a:extLst>
              <a:ext uri="{FF2B5EF4-FFF2-40B4-BE49-F238E27FC236}">
                <a16:creationId xmlns:a16="http://schemas.microsoft.com/office/drawing/2014/main" id="{57AD2DC0-FEEE-3237-7C25-12894C8DD2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655" y="2690342"/>
            <a:ext cx="2654300" cy="2645452"/>
          </a:xfrm>
          <a:prstGeom prst="rect">
            <a:avLst/>
          </a:prstGeom>
        </p:spPr>
      </p:pic>
      <p:pic>
        <p:nvPicPr>
          <p:cNvPr id="18" name="Picture 17" descr="Logo, company name&#10;&#10;Description automatically generated">
            <a:extLst>
              <a:ext uri="{FF2B5EF4-FFF2-40B4-BE49-F238E27FC236}">
                <a16:creationId xmlns:a16="http://schemas.microsoft.com/office/drawing/2014/main" id="{FBA4A50E-A3AD-A4F5-AED7-4433E6F0F8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4951" y="1241507"/>
            <a:ext cx="2351998" cy="2351998"/>
          </a:xfrm>
          <a:prstGeom prst="rect">
            <a:avLst/>
          </a:prstGeom>
        </p:spPr>
      </p:pic>
      <p:pic>
        <p:nvPicPr>
          <p:cNvPr id="20" name="Picture 19" descr="Logo&#10;&#10;Description automatically generated">
            <a:extLst>
              <a:ext uri="{FF2B5EF4-FFF2-40B4-BE49-F238E27FC236}">
                <a16:creationId xmlns:a16="http://schemas.microsoft.com/office/drawing/2014/main" id="{91A041DE-6C18-5CE6-9A29-5E766F1CD1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2936" y="3234388"/>
            <a:ext cx="1849025" cy="1842861"/>
          </a:xfrm>
          <a:prstGeom prst="rect">
            <a:avLst/>
          </a:prstGeom>
        </p:spPr>
      </p:pic>
      <p:pic>
        <p:nvPicPr>
          <p:cNvPr id="24" name="Picture 23" descr="A picture containing text, indoor, kitchen, wall&#10;&#10;Description automatically generated">
            <a:extLst>
              <a:ext uri="{FF2B5EF4-FFF2-40B4-BE49-F238E27FC236}">
                <a16:creationId xmlns:a16="http://schemas.microsoft.com/office/drawing/2014/main" id="{C45B0F1A-3D70-0C04-E251-7FB8127ED13D}"/>
              </a:ext>
            </a:extLst>
          </p:cNvPr>
          <p:cNvPicPr>
            <a:picLocks noChangeAspect="1"/>
          </p:cNvPicPr>
          <p:nvPr/>
        </p:nvPicPr>
        <p:blipFill rotWithShape="1">
          <a:blip r:embed="rId10">
            <a:extLst>
              <a:ext uri="{28A0092B-C50C-407E-A947-70E740481C1C}">
                <a14:useLocalDpi xmlns:a14="http://schemas.microsoft.com/office/drawing/2010/main" val="0"/>
              </a:ext>
            </a:extLst>
          </a:blip>
          <a:srcRect t="1674"/>
          <a:stretch/>
        </p:blipFill>
        <p:spPr>
          <a:xfrm>
            <a:off x="9514930" y="4929290"/>
            <a:ext cx="2677070" cy="1974208"/>
          </a:xfrm>
          <a:prstGeom prst="rect">
            <a:avLst/>
          </a:prstGeom>
        </p:spPr>
      </p:pic>
      <p:pic>
        <p:nvPicPr>
          <p:cNvPr id="26" name="Picture 25" descr="A picture containing indoor, kitchen, ceiling, wall&#10;&#10;Description automatically generated">
            <a:extLst>
              <a:ext uri="{FF2B5EF4-FFF2-40B4-BE49-F238E27FC236}">
                <a16:creationId xmlns:a16="http://schemas.microsoft.com/office/drawing/2014/main" id="{293CEDEF-E37E-E163-0FC9-C87463034586}"/>
              </a:ext>
            </a:extLst>
          </p:cNvPr>
          <p:cNvPicPr>
            <a:picLocks noChangeAspect="1"/>
          </p:cNvPicPr>
          <p:nvPr/>
        </p:nvPicPr>
        <p:blipFill rotWithShape="1">
          <a:blip r:embed="rId11">
            <a:extLst>
              <a:ext uri="{28A0092B-C50C-407E-A947-70E740481C1C}">
                <a14:useLocalDpi xmlns:a14="http://schemas.microsoft.com/office/drawing/2010/main" val="0"/>
              </a:ext>
            </a:extLst>
          </a:blip>
          <a:srcRect t="22748"/>
          <a:stretch/>
        </p:blipFill>
        <p:spPr>
          <a:xfrm>
            <a:off x="9514930" y="-13192"/>
            <a:ext cx="2677070" cy="1551072"/>
          </a:xfrm>
          <a:prstGeom prst="rect">
            <a:avLst/>
          </a:prstGeom>
        </p:spPr>
      </p:pic>
      <p:pic>
        <p:nvPicPr>
          <p:cNvPr id="28" name="Picture 27" descr="A picture containing indoor, stainless, kitchen, wall&#10;&#10;Description automatically generated">
            <a:extLst>
              <a:ext uri="{FF2B5EF4-FFF2-40B4-BE49-F238E27FC236}">
                <a16:creationId xmlns:a16="http://schemas.microsoft.com/office/drawing/2014/main" id="{B6014688-F8A8-3AF5-AA80-12E737669C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14930" y="1571020"/>
            <a:ext cx="2677070" cy="2007803"/>
          </a:xfrm>
          <a:prstGeom prst="rect">
            <a:avLst/>
          </a:prstGeom>
        </p:spPr>
      </p:pic>
      <p:pic>
        <p:nvPicPr>
          <p:cNvPr id="33" name="Picture 32" descr="A group of men in a room&#10;&#10;Description automatically generated with low confidence">
            <a:extLst>
              <a:ext uri="{FF2B5EF4-FFF2-40B4-BE49-F238E27FC236}">
                <a16:creationId xmlns:a16="http://schemas.microsoft.com/office/drawing/2014/main" id="{E1107A39-2268-4F6C-23A7-6C86746A6874}"/>
              </a:ext>
            </a:extLst>
          </p:cNvPr>
          <p:cNvPicPr>
            <a:picLocks noChangeAspect="1"/>
          </p:cNvPicPr>
          <p:nvPr/>
        </p:nvPicPr>
        <p:blipFill rotWithShape="1">
          <a:blip r:embed="rId13">
            <a:extLst>
              <a:ext uri="{28A0092B-C50C-407E-A947-70E740481C1C}">
                <a14:useLocalDpi xmlns:a14="http://schemas.microsoft.com/office/drawing/2010/main" val="0"/>
              </a:ext>
            </a:extLst>
          </a:blip>
          <a:srcRect b="14721"/>
          <a:stretch/>
        </p:blipFill>
        <p:spPr>
          <a:xfrm>
            <a:off x="9514930" y="3611965"/>
            <a:ext cx="2677070" cy="1284183"/>
          </a:xfrm>
          <a:prstGeom prst="rect">
            <a:avLst/>
          </a:prstGeom>
        </p:spPr>
      </p:pic>
    </p:spTree>
    <p:extLst>
      <p:ext uri="{BB962C8B-B14F-4D97-AF65-F5344CB8AC3E}">
        <p14:creationId xmlns:p14="http://schemas.microsoft.com/office/powerpoint/2010/main" val="1570144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DDA9-1AD0-B13D-9C6F-3894037D306B}"/>
              </a:ext>
            </a:extLst>
          </p:cNvPr>
          <p:cNvSpPr>
            <a:spLocks noGrp="1"/>
          </p:cNvSpPr>
          <p:nvPr>
            <p:ph type="title"/>
          </p:nvPr>
        </p:nvSpPr>
        <p:spPr/>
        <p:txBody>
          <a:bodyPr/>
          <a:lstStyle/>
          <a:p>
            <a:r>
              <a:rPr lang="en-US" dirty="0">
                <a:latin typeface="+mj-lt"/>
              </a:rPr>
              <a:t>AIM’S CORE VALUES</a:t>
            </a:r>
          </a:p>
        </p:txBody>
      </p:sp>
      <p:sp>
        <p:nvSpPr>
          <p:cNvPr id="6" name="TextBox 5">
            <a:extLst>
              <a:ext uri="{FF2B5EF4-FFF2-40B4-BE49-F238E27FC236}">
                <a16:creationId xmlns:a16="http://schemas.microsoft.com/office/drawing/2014/main" id="{1263EA56-958B-EDAE-0657-394865F5FBBD}"/>
              </a:ext>
            </a:extLst>
          </p:cNvPr>
          <p:cNvSpPr txBox="1"/>
          <p:nvPr/>
        </p:nvSpPr>
        <p:spPr>
          <a:xfrm>
            <a:off x="1910551" y="2455214"/>
            <a:ext cx="9715392" cy="830997"/>
          </a:xfrm>
          <a:prstGeom prst="rect">
            <a:avLst/>
          </a:prstGeom>
          <a:noFill/>
        </p:spPr>
        <p:txBody>
          <a:bodyPr wrap="square" rtlCol="0">
            <a:spAutoFit/>
          </a:bodyPr>
          <a:lstStyle/>
          <a:p>
            <a:r>
              <a:rPr lang="en-US" sz="2000" b="1" dirty="0">
                <a:solidFill>
                  <a:srgbClr val="C10F1B"/>
                </a:solidFill>
                <a:latin typeface="Myriad Pro"/>
                <a:cs typeface="Aharoni" panose="02010803020104030203" pitchFamily="2" charset="-79"/>
              </a:rPr>
              <a:t>EXCELLENCE</a:t>
            </a:r>
          </a:p>
          <a:p>
            <a:r>
              <a:rPr lang="en-US" sz="1400" dirty="0">
                <a:solidFill>
                  <a:srgbClr val="1B365D"/>
                </a:solidFill>
                <a:latin typeface="Myriad Pro"/>
              </a:rPr>
              <a:t>We strive for Excellence in everything we do. The integrity of our people and our best-in-class processes and facilities make us the first choice for representation.</a:t>
            </a:r>
          </a:p>
        </p:txBody>
      </p:sp>
      <p:sp>
        <p:nvSpPr>
          <p:cNvPr id="7" name="TextBox 6">
            <a:extLst>
              <a:ext uri="{FF2B5EF4-FFF2-40B4-BE49-F238E27FC236}">
                <a16:creationId xmlns:a16="http://schemas.microsoft.com/office/drawing/2014/main" id="{545D3169-4F86-DDA7-974B-03229C7DF9EA}"/>
              </a:ext>
            </a:extLst>
          </p:cNvPr>
          <p:cNvSpPr txBox="1"/>
          <p:nvPr/>
        </p:nvSpPr>
        <p:spPr>
          <a:xfrm>
            <a:off x="1910549" y="3468983"/>
            <a:ext cx="9443251" cy="830997"/>
          </a:xfrm>
          <a:prstGeom prst="rect">
            <a:avLst/>
          </a:prstGeom>
          <a:noFill/>
        </p:spPr>
        <p:txBody>
          <a:bodyPr wrap="square" rtlCol="0">
            <a:spAutoFit/>
          </a:bodyPr>
          <a:lstStyle/>
          <a:p>
            <a:r>
              <a:rPr lang="en-US" sz="2000" b="1" dirty="0">
                <a:solidFill>
                  <a:srgbClr val="C00000"/>
                </a:solidFill>
                <a:latin typeface="Myriad Pro"/>
                <a:cs typeface="Aharoni" panose="02010803020104030203" pitchFamily="2" charset="-79"/>
              </a:rPr>
              <a:t>RESULTS DRIVEN</a:t>
            </a:r>
          </a:p>
          <a:p>
            <a:r>
              <a:rPr lang="en-US" sz="1400" dirty="0">
                <a:solidFill>
                  <a:srgbClr val="1B365D"/>
                </a:solidFill>
                <a:latin typeface="Myriad Pro"/>
              </a:rPr>
              <a:t>We are a Results Driven team. We succeed by being creative, setting challenging goals and having a sense of urgency in all that we do, all with our customer’s success in mind. </a:t>
            </a:r>
          </a:p>
        </p:txBody>
      </p:sp>
      <p:sp>
        <p:nvSpPr>
          <p:cNvPr id="8" name="TextBox 7">
            <a:extLst>
              <a:ext uri="{FF2B5EF4-FFF2-40B4-BE49-F238E27FC236}">
                <a16:creationId xmlns:a16="http://schemas.microsoft.com/office/drawing/2014/main" id="{2BA531D9-E64B-7CAE-B2B5-E2E28B3BAD62}"/>
              </a:ext>
            </a:extLst>
          </p:cNvPr>
          <p:cNvSpPr txBox="1"/>
          <p:nvPr/>
        </p:nvSpPr>
        <p:spPr>
          <a:xfrm>
            <a:off x="1910549" y="4482753"/>
            <a:ext cx="9443251" cy="830997"/>
          </a:xfrm>
          <a:prstGeom prst="rect">
            <a:avLst/>
          </a:prstGeom>
          <a:noFill/>
        </p:spPr>
        <p:txBody>
          <a:bodyPr wrap="square" rtlCol="0">
            <a:spAutoFit/>
          </a:bodyPr>
          <a:lstStyle/>
          <a:p>
            <a:r>
              <a:rPr lang="en-US" sz="2000" b="1" dirty="0">
                <a:solidFill>
                  <a:srgbClr val="C00000"/>
                </a:solidFill>
                <a:latin typeface="Myriad Pro"/>
                <a:cs typeface="Aharoni" panose="02010803020104030203" pitchFamily="2" charset="-79"/>
              </a:rPr>
              <a:t>CUSTOMER FIRST</a:t>
            </a:r>
          </a:p>
          <a:p>
            <a:r>
              <a:rPr lang="en-US" sz="1400" dirty="0">
                <a:solidFill>
                  <a:srgbClr val="1B365D"/>
                </a:solidFill>
                <a:latin typeface="Myriad Pro"/>
              </a:rPr>
              <a:t>We believe in delivering added value for our customers. Customer-First is the foundation of our business. We listen to our customers’ needs and we recognize that customer satisfaction is every employee’s responsibility</a:t>
            </a:r>
            <a:r>
              <a:rPr lang="en-US" sz="1100" dirty="0">
                <a:solidFill>
                  <a:srgbClr val="1B365D"/>
                </a:solidFill>
                <a:latin typeface="Myriad Pro"/>
                <a:cs typeface="Aharoni" panose="02010803020104030203" pitchFamily="2" charset="-79"/>
              </a:rPr>
              <a:t>.</a:t>
            </a:r>
          </a:p>
        </p:txBody>
      </p:sp>
      <p:sp>
        <p:nvSpPr>
          <p:cNvPr id="9" name="TextBox 8">
            <a:extLst>
              <a:ext uri="{FF2B5EF4-FFF2-40B4-BE49-F238E27FC236}">
                <a16:creationId xmlns:a16="http://schemas.microsoft.com/office/drawing/2014/main" id="{47907597-44E9-CA8A-7EB9-34B1CD07D29C}"/>
              </a:ext>
            </a:extLst>
          </p:cNvPr>
          <p:cNvSpPr txBox="1"/>
          <p:nvPr/>
        </p:nvSpPr>
        <p:spPr>
          <a:xfrm>
            <a:off x="1902169" y="5560395"/>
            <a:ext cx="9584437" cy="830997"/>
          </a:xfrm>
          <a:prstGeom prst="rect">
            <a:avLst/>
          </a:prstGeom>
          <a:noFill/>
        </p:spPr>
        <p:txBody>
          <a:bodyPr wrap="square" rtlCol="0">
            <a:spAutoFit/>
          </a:bodyPr>
          <a:lstStyle/>
          <a:p>
            <a:r>
              <a:rPr lang="en-US" sz="2000" b="1" dirty="0">
                <a:solidFill>
                  <a:srgbClr val="C00000"/>
                </a:solidFill>
                <a:latin typeface="Myriad Pro"/>
                <a:cs typeface="Aharoni" panose="02010803020104030203" pitchFamily="2" charset="-79"/>
              </a:rPr>
              <a:t>FORWARD-FOCUSED</a:t>
            </a:r>
          </a:p>
          <a:p>
            <a:r>
              <a:rPr lang="en-US" sz="1400" dirty="0">
                <a:solidFill>
                  <a:srgbClr val="1B365D"/>
                </a:solidFill>
                <a:latin typeface="Myriad Pro"/>
              </a:rPr>
              <a:t>We are Forward-Focused and are always seeking education and training for personal and professional growth. We approach new challenges with resourcefulness, flexibility and innovation to develop effective solutions. </a:t>
            </a:r>
          </a:p>
        </p:txBody>
      </p:sp>
      <p:sp>
        <p:nvSpPr>
          <p:cNvPr id="10" name="TextBox 9">
            <a:extLst>
              <a:ext uri="{FF2B5EF4-FFF2-40B4-BE49-F238E27FC236}">
                <a16:creationId xmlns:a16="http://schemas.microsoft.com/office/drawing/2014/main" id="{74B5B7C1-2F84-AEF0-C8D8-C7AFE809BCBE}"/>
              </a:ext>
            </a:extLst>
          </p:cNvPr>
          <p:cNvSpPr txBox="1"/>
          <p:nvPr/>
        </p:nvSpPr>
        <p:spPr>
          <a:xfrm>
            <a:off x="1925630" y="1493193"/>
            <a:ext cx="9990490" cy="830997"/>
          </a:xfrm>
          <a:prstGeom prst="rect">
            <a:avLst/>
          </a:prstGeom>
          <a:noFill/>
        </p:spPr>
        <p:txBody>
          <a:bodyPr wrap="square" rtlCol="0">
            <a:spAutoFit/>
          </a:bodyPr>
          <a:lstStyle/>
          <a:p>
            <a:r>
              <a:rPr lang="en-US" sz="2000" b="1" dirty="0">
                <a:solidFill>
                  <a:srgbClr val="C10F1B"/>
                </a:solidFill>
                <a:latin typeface="Myriad Pro"/>
                <a:cs typeface="Aharoni" panose="02010803020104030203" pitchFamily="2" charset="-79"/>
              </a:rPr>
              <a:t>WE CARE</a:t>
            </a:r>
          </a:p>
          <a:p>
            <a:r>
              <a:rPr lang="en-US" sz="1400" dirty="0">
                <a:solidFill>
                  <a:srgbClr val="1B365D"/>
                </a:solidFill>
                <a:latin typeface="Myriad Pro"/>
              </a:rPr>
              <a:t>We Care for one another, our customers and our community. With respect and discipline, we are accountable, we “do the right thing” and we maintain high ethical standards. </a:t>
            </a:r>
          </a:p>
        </p:txBody>
      </p:sp>
      <p:pic>
        <p:nvPicPr>
          <p:cNvPr id="11" name="Graphic 10" descr="Customer review">
            <a:extLst>
              <a:ext uri="{FF2B5EF4-FFF2-40B4-BE49-F238E27FC236}">
                <a16:creationId xmlns:a16="http://schemas.microsoft.com/office/drawing/2014/main" id="{A51D9933-5936-B7A4-4340-A1C2462EED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6577" y="4526437"/>
            <a:ext cx="358272" cy="358272"/>
          </a:xfrm>
          <a:prstGeom prst="rect">
            <a:avLst/>
          </a:prstGeom>
        </p:spPr>
      </p:pic>
      <p:pic>
        <p:nvPicPr>
          <p:cNvPr id="12" name="Graphic 11" descr="Upward trend">
            <a:extLst>
              <a:ext uri="{FF2B5EF4-FFF2-40B4-BE49-F238E27FC236}">
                <a16:creationId xmlns:a16="http://schemas.microsoft.com/office/drawing/2014/main" id="{55218460-04AF-0C04-C145-FB7B282315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30879" y="3507115"/>
            <a:ext cx="343636" cy="343636"/>
          </a:xfrm>
          <a:prstGeom prst="rect">
            <a:avLst/>
          </a:prstGeom>
        </p:spPr>
      </p:pic>
      <p:pic>
        <p:nvPicPr>
          <p:cNvPr id="13" name="Graphic 12" descr="Star">
            <a:extLst>
              <a:ext uri="{FF2B5EF4-FFF2-40B4-BE49-F238E27FC236}">
                <a16:creationId xmlns:a16="http://schemas.microsoft.com/office/drawing/2014/main" id="{A4B705BE-747C-07B9-002A-6F298578C9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30879" y="2457675"/>
            <a:ext cx="343636" cy="343636"/>
          </a:xfrm>
          <a:prstGeom prst="rect">
            <a:avLst/>
          </a:prstGeom>
        </p:spPr>
      </p:pic>
      <p:pic>
        <p:nvPicPr>
          <p:cNvPr id="14" name="Graphic 13" descr="Cheers">
            <a:extLst>
              <a:ext uri="{FF2B5EF4-FFF2-40B4-BE49-F238E27FC236}">
                <a16:creationId xmlns:a16="http://schemas.microsoft.com/office/drawing/2014/main" id="{1BF18E3A-1497-B03E-F836-365A22C103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0520" y="1493193"/>
            <a:ext cx="402401" cy="402401"/>
          </a:xfrm>
          <a:prstGeom prst="rect">
            <a:avLst/>
          </a:prstGeom>
        </p:spPr>
      </p:pic>
      <p:pic>
        <p:nvPicPr>
          <p:cNvPr id="15" name="Graphic 14" descr="Lightbulb">
            <a:extLst>
              <a:ext uri="{FF2B5EF4-FFF2-40B4-BE49-F238E27FC236}">
                <a16:creationId xmlns:a16="http://schemas.microsoft.com/office/drawing/2014/main" id="{FC94CE93-7E84-7E6D-4FB9-2A6A2EF42D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9333" y="5571970"/>
            <a:ext cx="406727" cy="406727"/>
          </a:xfrm>
          <a:prstGeom prst="rect">
            <a:avLst/>
          </a:prstGeom>
        </p:spPr>
      </p:pic>
    </p:spTree>
    <p:extLst>
      <p:ext uri="{BB962C8B-B14F-4D97-AF65-F5344CB8AC3E}">
        <p14:creationId xmlns:p14="http://schemas.microsoft.com/office/powerpoint/2010/main" val="3198619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descr="Map&#10;&#10;Description automatically generated">
            <a:extLst>
              <a:ext uri="{FF2B5EF4-FFF2-40B4-BE49-F238E27FC236}">
                <a16:creationId xmlns:a16="http://schemas.microsoft.com/office/drawing/2014/main" id="{52CB5C19-240D-442F-D7BF-A7958E8E0F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381" y="-435769"/>
            <a:ext cx="14030439" cy="6105379"/>
          </a:xfrm>
        </p:spPr>
      </p:pic>
      <p:sp>
        <p:nvSpPr>
          <p:cNvPr id="3" name="TextBox 2">
            <a:extLst>
              <a:ext uri="{FF2B5EF4-FFF2-40B4-BE49-F238E27FC236}">
                <a16:creationId xmlns:a16="http://schemas.microsoft.com/office/drawing/2014/main" id="{11C936A6-9CB9-070B-2F1A-C32781A8A305}"/>
              </a:ext>
            </a:extLst>
          </p:cNvPr>
          <p:cNvSpPr txBox="1"/>
          <p:nvPr/>
        </p:nvSpPr>
        <p:spPr>
          <a:xfrm>
            <a:off x="1878806" y="6022181"/>
            <a:ext cx="8922544" cy="646331"/>
          </a:xfrm>
          <a:prstGeom prst="rect">
            <a:avLst/>
          </a:prstGeom>
          <a:noFill/>
        </p:spPr>
        <p:txBody>
          <a:bodyPr wrap="square" rtlCol="0">
            <a:spAutoFit/>
          </a:bodyPr>
          <a:lstStyle/>
          <a:p>
            <a:r>
              <a:rPr lang="en-US" sz="3600" dirty="0">
                <a:latin typeface="+mj-lt"/>
              </a:rPr>
              <a:t>NATIONAL INSTALLATION NETWORK</a:t>
            </a:r>
          </a:p>
        </p:txBody>
      </p:sp>
    </p:spTree>
    <p:extLst>
      <p:ext uri="{BB962C8B-B14F-4D97-AF65-F5344CB8AC3E}">
        <p14:creationId xmlns:p14="http://schemas.microsoft.com/office/powerpoint/2010/main" val="3974835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F55103B-3B25-F818-CCA8-BD7051B6BF47}"/>
              </a:ext>
            </a:extLst>
          </p:cNvPr>
          <p:cNvSpPr>
            <a:spLocks noGrp="1"/>
          </p:cNvSpPr>
          <p:nvPr>
            <p:ph idx="1"/>
          </p:nvPr>
        </p:nvSpPr>
        <p:spPr>
          <a:xfrm>
            <a:off x="2411829" y="2425978"/>
            <a:ext cx="9051421" cy="792612"/>
          </a:xfrm>
        </p:spPr>
        <p:txBody>
          <a:bodyPr>
            <a:normAutofit/>
          </a:bodyPr>
          <a:lstStyle/>
          <a:p>
            <a:pPr marL="0" indent="0">
              <a:buNone/>
            </a:pPr>
            <a:r>
              <a:rPr lang="en-US" sz="1200" b="1" dirty="0">
                <a:solidFill>
                  <a:schemeClr val="bg2">
                    <a:lumMod val="50000"/>
                  </a:schemeClr>
                </a:solidFill>
              </a:rPr>
              <a:t>Request</a:t>
            </a:r>
            <a:r>
              <a:rPr lang="en-US" sz="1200" dirty="0">
                <a:solidFill>
                  <a:schemeClr val="bg2">
                    <a:lumMod val="50000"/>
                  </a:schemeClr>
                </a:solidFill>
              </a:rPr>
              <a:t> – Every project starts at the beginning.</a:t>
            </a:r>
          </a:p>
          <a:p>
            <a:pPr marL="0" indent="0">
              <a:buNone/>
            </a:pPr>
            <a:r>
              <a:rPr lang="en-US" sz="1200" dirty="0">
                <a:solidFill>
                  <a:schemeClr val="bg2">
                    <a:lumMod val="50000"/>
                  </a:schemeClr>
                </a:solidFill>
              </a:rPr>
              <a:t>The AIM team conducts a </a:t>
            </a:r>
            <a:r>
              <a:rPr lang="en-US" sz="1200" b="1" dirty="0">
                <a:solidFill>
                  <a:schemeClr val="bg2">
                    <a:lumMod val="50000"/>
                  </a:schemeClr>
                </a:solidFill>
              </a:rPr>
              <a:t>site survey </a:t>
            </a:r>
            <a:r>
              <a:rPr lang="en-US" sz="1200" dirty="0">
                <a:solidFill>
                  <a:schemeClr val="bg2">
                    <a:lumMod val="50000"/>
                  </a:schemeClr>
                </a:solidFill>
              </a:rPr>
              <a:t>if needed, validating any site details, and ensuring they are prepared for the road ahead. They use their vast project and knowledgeable team to put together a </a:t>
            </a:r>
            <a:r>
              <a:rPr lang="en-US" sz="1200" b="1" dirty="0">
                <a:solidFill>
                  <a:schemeClr val="bg2">
                    <a:lumMod val="50000"/>
                  </a:schemeClr>
                </a:solidFill>
              </a:rPr>
              <a:t>quote</a:t>
            </a:r>
            <a:r>
              <a:rPr lang="en-US" sz="1200" dirty="0">
                <a:solidFill>
                  <a:schemeClr val="bg2">
                    <a:lumMod val="50000"/>
                  </a:schemeClr>
                </a:solidFill>
              </a:rPr>
              <a:t> for the necessary scope of work.</a:t>
            </a:r>
          </a:p>
        </p:txBody>
      </p:sp>
      <p:sp>
        <p:nvSpPr>
          <p:cNvPr id="3" name="Content Placeholder 3">
            <a:extLst>
              <a:ext uri="{FF2B5EF4-FFF2-40B4-BE49-F238E27FC236}">
                <a16:creationId xmlns:a16="http://schemas.microsoft.com/office/drawing/2014/main" id="{11D4997E-63A5-FE0D-25E7-80D0AEA99225}"/>
              </a:ext>
            </a:extLst>
          </p:cNvPr>
          <p:cNvSpPr txBox="1">
            <a:spLocks/>
          </p:cNvSpPr>
          <p:nvPr/>
        </p:nvSpPr>
        <p:spPr>
          <a:xfrm>
            <a:off x="2412353" y="2115159"/>
            <a:ext cx="7594467" cy="31313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1B365D"/>
                </a:solidFill>
              </a:rPr>
              <a:t>PROJECT ASSESSMENT</a:t>
            </a:r>
          </a:p>
        </p:txBody>
      </p:sp>
      <p:sp>
        <p:nvSpPr>
          <p:cNvPr id="4" name="Content Placeholder 4">
            <a:extLst>
              <a:ext uri="{FF2B5EF4-FFF2-40B4-BE49-F238E27FC236}">
                <a16:creationId xmlns:a16="http://schemas.microsoft.com/office/drawing/2014/main" id="{4CEA7DC5-985A-CE98-F1B1-0D19E977ABD8}"/>
              </a:ext>
            </a:extLst>
          </p:cNvPr>
          <p:cNvSpPr txBox="1">
            <a:spLocks/>
          </p:cNvSpPr>
          <p:nvPr/>
        </p:nvSpPr>
        <p:spPr>
          <a:xfrm>
            <a:off x="2411827" y="3574342"/>
            <a:ext cx="9051423" cy="13807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r>
              <a:rPr lang="en-US" dirty="0">
                <a:solidFill>
                  <a:schemeClr val="bg2">
                    <a:lumMod val="50000"/>
                  </a:schemeClr>
                </a:solidFill>
              </a:rPr>
              <a:t>AIM begins every project with all the </a:t>
            </a:r>
            <a:r>
              <a:rPr lang="en-US" b="1" dirty="0">
                <a:solidFill>
                  <a:schemeClr val="bg2">
                    <a:lumMod val="50000"/>
                  </a:schemeClr>
                </a:solidFill>
              </a:rPr>
              <a:t>permitting</a:t>
            </a:r>
            <a:r>
              <a:rPr lang="en-US" dirty="0">
                <a:solidFill>
                  <a:schemeClr val="bg2">
                    <a:lumMod val="50000"/>
                  </a:schemeClr>
                </a:solidFill>
              </a:rPr>
              <a:t> completed upfront. Every region and code is unique, just as every kitchen is. With a network across North America, be confident that all the necessary paperwork and certifications are in place before any work ensues.</a:t>
            </a:r>
          </a:p>
          <a:p>
            <a:pPr algn="l" fontAlgn="base"/>
            <a:endParaRPr lang="en-US" sz="800" dirty="0">
              <a:solidFill>
                <a:schemeClr val="bg2">
                  <a:lumMod val="50000"/>
                </a:schemeClr>
              </a:solidFill>
            </a:endParaRPr>
          </a:p>
          <a:p>
            <a:pPr algn="l" fontAlgn="base"/>
            <a:r>
              <a:rPr lang="en-US" dirty="0">
                <a:solidFill>
                  <a:schemeClr val="bg2">
                    <a:lumMod val="50000"/>
                  </a:schemeClr>
                </a:solidFill>
              </a:rPr>
              <a:t>From meeting the equipment on-site to handling all communication with the manufacturer, general contractor, and the dealer involved, AIM ensures that no one is left in the dark. The Advanced Installation team sets the </a:t>
            </a:r>
            <a:r>
              <a:rPr lang="en-US" b="1" dirty="0">
                <a:solidFill>
                  <a:schemeClr val="bg2">
                    <a:lumMod val="50000"/>
                  </a:schemeClr>
                </a:solidFill>
              </a:rPr>
              <a:t>communication</a:t>
            </a:r>
            <a:r>
              <a:rPr lang="en-US" dirty="0">
                <a:solidFill>
                  <a:schemeClr val="bg2">
                    <a:lumMod val="50000"/>
                  </a:schemeClr>
                </a:solidFill>
              </a:rPr>
              <a:t> standard, giving everyone complete confidence and peace of mind that the job will be done, and done correctly.</a:t>
            </a:r>
          </a:p>
        </p:txBody>
      </p:sp>
      <p:sp>
        <p:nvSpPr>
          <p:cNvPr id="6" name="Content Placeholder 5">
            <a:extLst>
              <a:ext uri="{FF2B5EF4-FFF2-40B4-BE49-F238E27FC236}">
                <a16:creationId xmlns:a16="http://schemas.microsoft.com/office/drawing/2014/main" id="{D88470A7-E5AB-F304-97FB-8E8BBE9AAA52}"/>
              </a:ext>
            </a:extLst>
          </p:cNvPr>
          <p:cNvSpPr txBox="1">
            <a:spLocks/>
          </p:cNvSpPr>
          <p:nvPr/>
        </p:nvSpPr>
        <p:spPr>
          <a:xfrm>
            <a:off x="2412353" y="3438914"/>
            <a:ext cx="7594467" cy="3131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a:solidFill>
                  <a:srgbClr val="1B365D"/>
                </a:solidFill>
              </a:rPr>
              <a:t>EQUIPMENT INSTALLATION</a:t>
            </a:r>
          </a:p>
        </p:txBody>
      </p:sp>
      <p:sp>
        <p:nvSpPr>
          <p:cNvPr id="7" name="Content Placeholder 6">
            <a:extLst>
              <a:ext uri="{FF2B5EF4-FFF2-40B4-BE49-F238E27FC236}">
                <a16:creationId xmlns:a16="http://schemas.microsoft.com/office/drawing/2014/main" id="{ACE235C8-F0FC-76E5-1265-3901490604C8}"/>
              </a:ext>
            </a:extLst>
          </p:cNvPr>
          <p:cNvSpPr txBox="1">
            <a:spLocks/>
          </p:cNvSpPr>
          <p:nvPr/>
        </p:nvSpPr>
        <p:spPr>
          <a:xfrm>
            <a:off x="2185706" y="5293812"/>
            <a:ext cx="9277545" cy="698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bg2">
                    <a:lumMod val="50000"/>
                  </a:schemeClr>
                </a:solidFill>
              </a:rPr>
              <a:t>As soon as all the equipment is set in place and hooked up, everything is </a:t>
            </a:r>
            <a:r>
              <a:rPr lang="en-US" sz="1200" b="1" dirty="0">
                <a:solidFill>
                  <a:schemeClr val="bg2">
                    <a:lumMod val="50000"/>
                  </a:schemeClr>
                </a:solidFill>
              </a:rPr>
              <a:t>started up</a:t>
            </a:r>
            <a:r>
              <a:rPr lang="en-US" sz="1200" dirty="0">
                <a:solidFill>
                  <a:schemeClr val="bg2">
                    <a:lumMod val="50000"/>
                  </a:schemeClr>
                </a:solidFill>
              </a:rPr>
              <a:t> and guaranteed to be in full working order. They will make hood adjustments, start up the cooking line, and get the walk in down to temp before leaving the site. </a:t>
            </a:r>
          </a:p>
        </p:txBody>
      </p:sp>
      <p:sp>
        <p:nvSpPr>
          <p:cNvPr id="8" name="Content Placeholder 7">
            <a:extLst>
              <a:ext uri="{FF2B5EF4-FFF2-40B4-BE49-F238E27FC236}">
                <a16:creationId xmlns:a16="http://schemas.microsoft.com/office/drawing/2014/main" id="{913AED2F-6C9C-E645-0E03-DA86BF7BC815}"/>
              </a:ext>
            </a:extLst>
          </p:cNvPr>
          <p:cNvSpPr txBox="1">
            <a:spLocks/>
          </p:cNvSpPr>
          <p:nvPr/>
        </p:nvSpPr>
        <p:spPr>
          <a:xfrm>
            <a:off x="2185706" y="4985305"/>
            <a:ext cx="7594467" cy="3131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PROJECT COMPLETION</a:t>
            </a:r>
          </a:p>
        </p:txBody>
      </p:sp>
      <p:pic>
        <p:nvPicPr>
          <p:cNvPr id="9" name="Picture 8" descr="A close-up of a blue and white logo&#10;&#10;Description automatically generated">
            <a:extLst>
              <a:ext uri="{FF2B5EF4-FFF2-40B4-BE49-F238E27FC236}">
                <a16:creationId xmlns:a16="http://schemas.microsoft.com/office/drawing/2014/main" id="{DDBA4B51-8E47-F907-1BD5-A576349C1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447" y="790"/>
            <a:ext cx="9706062" cy="1958959"/>
          </a:xfrm>
          <a:prstGeom prst="rect">
            <a:avLst/>
          </a:prstGeom>
        </p:spPr>
      </p:pic>
      <p:pic>
        <p:nvPicPr>
          <p:cNvPr id="10" name="Picture 9" descr="A collage of men working on a construction site&#10;&#10;Description automatically generated">
            <a:extLst>
              <a:ext uri="{FF2B5EF4-FFF2-40B4-BE49-F238E27FC236}">
                <a16:creationId xmlns:a16="http://schemas.microsoft.com/office/drawing/2014/main" id="{10BA6ED6-A030-6350-2A9F-C82D6755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49" y="2012830"/>
            <a:ext cx="1791779" cy="4230739"/>
          </a:xfrm>
          <a:prstGeom prst="rect">
            <a:avLst/>
          </a:prstGeom>
        </p:spPr>
      </p:pic>
    </p:spTree>
    <p:extLst>
      <p:ext uri="{BB962C8B-B14F-4D97-AF65-F5344CB8AC3E}">
        <p14:creationId xmlns:p14="http://schemas.microsoft.com/office/powerpoint/2010/main" val="177167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2B5015-57A8-3148-BA05-37DD33AB26FD}"/>
              </a:ext>
            </a:extLst>
          </p:cNvPr>
          <p:cNvSpPr/>
          <p:nvPr/>
        </p:nvSpPr>
        <p:spPr>
          <a:xfrm>
            <a:off x="0" y="5846636"/>
            <a:ext cx="1501402" cy="1011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phone&#10;&#10;Description automatically generated with low confidence">
            <a:extLst>
              <a:ext uri="{FF2B5EF4-FFF2-40B4-BE49-F238E27FC236}">
                <a16:creationId xmlns:a16="http://schemas.microsoft.com/office/drawing/2014/main" id="{531816C0-1F37-DCE9-B532-D75A7611A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512" y="8625"/>
            <a:ext cx="5298295" cy="6858000"/>
          </a:xfrm>
          <a:prstGeom prst="rect">
            <a:avLst/>
          </a:prstGeom>
        </p:spPr>
      </p:pic>
      <p:sp>
        <p:nvSpPr>
          <p:cNvPr id="2" name="Title 1">
            <a:extLst>
              <a:ext uri="{FF2B5EF4-FFF2-40B4-BE49-F238E27FC236}">
                <a16:creationId xmlns:a16="http://schemas.microsoft.com/office/drawing/2014/main" id="{20A1E4C9-C0B5-A273-8832-0F0B82D84F3F}"/>
              </a:ext>
            </a:extLst>
          </p:cNvPr>
          <p:cNvSpPr>
            <a:spLocks noGrp="1"/>
          </p:cNvSpPr>
          <p:nvPr>
            <p:ph type="title"/>
          </p:nvPr>
        </p:nvSpPr>
        <p:spPr>
          <a:xfrm>
            <a:off x="511502" y="237502"/>
            <a:ext cx="10515600" cy="1325563"/>
          </a:xfrm>
        </p:spPr>
        <p:txBody>
          <a:bodyPr/>
          <a:lstStyle/>
          <a:p>
            <a:r>
              <a:rPr lang="en-US" b="1" dirty="0">
                <a:latin typeface="+mj-lt"/>
              </a:rPr>
              <a:t>PROJECT UPDATES</a:t>
            </a:r>
          </a:p>
        </p:txBody>
      </p:sp>
      <p:sp>
        <p:nvSpPr>
          <p:cNvPr id="4" name="Rectangle: Rounded Corners 3">
            <a:extLst>
              <a:ext uri="{FF2B5EF4-FFF2-40B4-BE49-F238E27FC236}">
                <a16:creationId xmlns:a16="http://schemas.microsoft.com/office/drawing/2014/main" id="{B49685EC-3222-3D8E-DF0B-7E5B8078974C}"/>
              </a:ext>
            </a:extLst>
          </p:cNvPr>
          <p:cNvSpPr/>
          <p:nvPr/>
        </p:nvSpPr>
        <p:spPr>
          <a:xfrm>
            <a:off x="421530" y="1346067"/>
            <a:ext cx="6378167" cy="596629"/>
          </a:xfrm>
          <a:prstGeom prst="roundRect">
            <a:avLst/>
          </a:prstGeom>
          <a:solidFill>
            <a:schemeClr val="bg1"/>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600" b="0" i="0" dirty="0">
                <a:solidFill>
                  <a:srgbClr val="203864"/>
                </a:solidFill>
                <a:effectLst/>
                <a:latin typeface="Myriad Pro" panose="020B0503030403020204" pitchFamily="34" charset="0"/>
              </a:rPr>
              <a:t>Project Assignment – Making introductions with site supers and dealers</a:t>
            </a:r>
          </a:p>
        </p:txBody>
      </p:sp>
      <p:sp>
        <p:nvSpPr>
          <p:cNvPr id="5" name="Rectangle: Rounded Corners 4">
            <a:extLst>
              <a:ext uri="{FF2B5EF4-FFF2-40B4-BE49-F238E27FC236}">
                <a16:creationId xmlns:a16="http://schemas.microsoft.com/office/drawing/2014/main" id="{CFA99510-9C93-CCCC-7D0B-005ECDBB1E5F}"/>
              </a:ext>
            </a:extLst>
          </p:cNvPr>
          <p:cNvSpPr/>
          <p:nvPr/>
        </p:nvSpPr>
        <p:spPr>
          <a:xfrm>
            <a:off x="421530" y="2126855"/>
            <a:ext cx="6378167" cy="596629"/>
          </a:xfrm>
          <a:prstGeom prst="roundRect">
            <a:avLst/>
          </a:prstGeom>
          <a:solidFill>
            <a:schemeClr val="bg1"/>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600" b="0" i="0" dirty="0">
                <a:solidFill>
                  <a:srgbClr val="203864"/>
                </a:solidFill>
                <a:effectLst/>
                <a:latin typeface="Myriad Pro" panose="020B0503030403020204" pitchFamily="34" charset="0"/>
              </a:rPr>
              <a:t>Arranging site visits and verifying site readiness</a:t>
            </a:r>
          </a:p>
        </p:txBody>
      </p:sp>
      <p:sp>
        <p:nvSpPr>
          <p:cNvPr id="7" name="Rectangle: Rounded Corners 6">
            <a:extLst>
              <a:ext uri="{FF2B5EF4-FFF2-40B4-BE49-F238E27FC236}">
                <a16:creationId xmlns:a16="http://schemas.microsoft.com/office/drawing/2014/main" id="{FBC977E9-DCCC-EB5F-1048-61A7DF89A1E3}"/>
              </a:ext>
            </a:extLst>
          </p:cNvPr>
          <p:cNvSpPr/>
          <p:nvPr/>
        </p:nvSpPr>
        <p:spPr>
          <a:xfrm>
            <a:off x="421530" y="2907643"/>
            <a:ext cx="6378167" cy="596629"/>
          </a:xfrm>
          <a:prstGeom prst="roundRect">
            <a:avLst/>
          </a:prstGeom>
          <a:solidFill>
            <a:schemeClr val="bg1"/>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600" b="0" i="0" dirty="0">
                <a:solidFill>
                  <a:srgbClr val="203864"/>
                </a:solidFill>
                <a:effectLst/>
                <a:latin typeface="Myriad Pro" panose="020B0503030403020204" pitchFamily="34" charset="0"/>
              </a:rPr>
              <a:t>Going over questions and setting schedule date</a:t>
            </a:r>
          </a:p>
        </p:txBody>
      </p:sp>
      <p:sp>
        <p:nvSpPr>
          <p:cNvPr id="8" name="Rectangle: Rounded Corners 7">
            <a:extLst>
              <a:ext uri="{FF2B5EF4-FFF2-40B4-BE49-F238E27FC236}">
                <a16:creationId xmlns:a16="http://schemas.microsoft.com/office/drawing/2014/main" id="{F246B5BF-C3A4-2F25-3E08-213024B36BEB}"/>
              </a:ext>
            </a:extLst>
          </p:cNvPr>
          <p:cNvSpPr/>
          <p:nvPr/>
        </p:nvSpPr>
        <p:spPr>
          <a:xfrm>
            <a:off x="421530" y="3688431"/>
            <a:ext cx="6378167" cy="596629"/>
          </a:xfrm>
          <a:prstGeom prst="roundRect">
            <a:avLst/>
          </a:prstGeom>
          <a:solidFill>
            <a:schemeClr val="bg1"/>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600" b="0" i="0" dirty="0">
                <a:solidFill>
                  <a:srgbClr val="203864"/>
                </a:solidFill>
                <a:effectLst/>
                <a:latin typeface="Myriad Pro" panose="020B0503030403020204" pitchFamily="34" charset="0"/>
              </a:rPr>
              <a:t>Coordinating logistics and obtaining permits</a:t>
            </a:r>
          </a:p>
        </p:txBody>
      </p:sp>
      <p:sp>
        <p:nvSpPr>
          <p:cNvPr id="9" name="Rectangle: Rounded Corners 8">
            <a:extLst>
              <a:ext uri="{FF2B5EF4-FFF2-40B4-BE49-F238E27FC236}">
                <a16:creationId xmlns:a16="http://schemas.microsoft.com/office/drawing/2014/main" id="{8B60DFED-1AF0-592B-23F9-EE5AAB196F40}"/>
              </a:ext>
            </a:extLst>
          </p:cNvPr>
          <p:cNvSpPr/>
          <p:nvPr/>
        </p:nvSpPr>
        <p:spPr>
          <a:xfrm>
            <a:off x="421530" y="4469219"/>
            <a:ext cx="6378167" cy="596629"/>
          </a:xfrm>
          <a:prstGeom prst="roundRect">
            <a:avLst/>
          </a:prstGeom>
          <a:solidFill>
            <a:schemeClr val="bg1"/>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600" b="0" i="0" dirty="0">
                <a:solidFill>
                  <a:srgbClr val="203864"/>
                </a:solidFill>
                <a:effectLst/>
                <a:latin typeface="Myriad Pro" panose="020B0503030403020204" pitchFamily="34" charset="0"/>
              </a:rPr>
              <a:t>Day of Installation – Ensuring a smooth process</a:t>
            </a:r>
          </a:p>
        </p:txBody>
      </p:sp>
      <p:sp>
        <p:nvSpPr>
          <p:cNvPr id="10" name="Rectangle: Rounded Corners 9">
            <a:extLst>
              <a:ext uri="{FF2B5EF4-FFF2-40B4-BE49-F238E27FC236}">
                <a16:creationId xmlns:a16="http://schemas.microsoft.com/office/drawing/2014/main" id="{C47E6C7B-F0A7-18A3-0D97-2253CC7D6696}"/>
              </a:ext>
            </a:extLst>
          </p:cNvPr>
          <p:cNvSpPr/>
          <p:nvPr/>
        </p:nvSpPr>
        <p:spPr>
          <a:xfrm>
            <a:off x="421530" y="5250007"/>
            <a:ext cx="6378167" cy="596629"/>
          </a:xfrm>
          <a:prstGeom prst="roundRect">
            <a:avLst/>
          </a:prstGeom>
          <a:solidFill>
            <a:schemeClr val="bg1"/>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600" b="0" i="0" dirty="0">
                <a:solidFill>
                  <a:srgbClr val="203864"/>
                </a:solidFill>
                <a:effectLst/>
                <a:latin typeface="Myriad Pro" panose="020B0503030403020204" pitchFamily="34" charset="0"/>
              </a:rPr>
              <a:t>Startup – Setting the stage for success</a:t>
            </a:r>
          </a:p>
        </p:txBody>
      </p:sp>
      <p:sp>
        <p:nvSpPr>
          <p:cNvPr id="11" name="Rectangle: Rounded Corners 10">
            <a:extLst>
              <a:ext uri="{FF2B5EF4-FFF2-40B4-BE49-F238E27FC236}">
                <a16:creationId xmlns:a16="http://schemas.microsoft.com/office/drawing/2014/main" id="{95B8FE53-62CD-A575-1A17-3D89A0547217}"/>
              </a:ext>
            </a:extLst>
          </p:cNvPr>
          <p:cNvSpPr/>
          <p:nvPr/>
        </p:nvSpPr>
        <p:spPr>
          <a:xfrm>
            <a:off x="421530" y="6030796"/>
            <a:ext cx="6378167" cy="596629"/>
          </a:xfrm>
          <a:prstGeom prst="roundRect">
            <a:avLst/>
          </a:prstGeom>
          <a:solidFill>
            <a:schemeClr val="bg1"/>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600" b="0" i="0" dirty="0">
                <a:solidFill>
                  <a:srgbClr val="203864"/>
                </a:solidFill>
                <a:effectLst/>
                <a:latin typeface="Open Sans" panose="020B0606030504020204" pitchFamily="34" charset="0"/>
              </a:rPr>
              <a:t>Project Completion – The final touches</a:t>
            </a:r>
          </a:p>
        </p:txBody>
      </p:sp>
    </p:spTree>
    <p:extLst>
      <p:ext uri="{BB962C8B-B14F-4D97-AF65-F5344CB8AC3E}">
        <p14:creationId xmlns:p14="http://schemas.microsoft.com/office/powerpoint/2010/main" val="48410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5DC1-A1E4-D863-0AE1-C2F44F2BE0A0}"/>
              </a:ext>
            </a:extLst>
          </p:cNvPr>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INSTALLATION SERVICES</a:t>
            </a:r>
          </a:p>
        </p:txBody>
      </p:sp>
      <p:pic>
        <p:nvPicPr>
          <p:cNvPr id="6" name="Picture 5" descr="Icon&#10;&#10;Description automatically generated">
            <a:extLst>
              <a:ext uri="{FF2B5EF4-FFF2-40B4-BE49-F238E27FC236}">
                <a16:creationId xmlns:a16="http://schemas.microsoft.com/office/drawing/2014/main" id="{AFD4B783-E84B-35CA-0338-D6D5E5D50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819" y="2833976"/>
            <a:ext cx="1524434" cy="1524434"/>
          </a:xfrm>
          <a:prstGeom prst="rect">
            <a:avLst/>
          </a:prstGeom>
        </p:spPr>
      </p:pic>
      <p:pic>
        <p:nvPicPr>
          <p:cNvPr id="9" name="Picture 8" descr="Icon&#10;&#10;Description automatically generated with low confidence">
            <a:extLst>
              <a:ext uri="{FF2B5EF4-FFF2-40B4-BE49-F238E27FC236}">
                <a16:creationId xmlns:a16="http://schemas.microsoft.com/office/drawing/2014/main" id="{CC2D01E0-21BD-FD44-BA16-09A54A590E12}"/>
              </a:ext>
            </a:extLst>
          </p:cNvPr>
          <p:cNvPicPr>
            <a:picLocks noChangeAspect="1"/>
          </p:cNvPicPr>
          <p:nvPr/>
        </p:nvPicPr>
        <p:blipFill rotWithShape="1">
          <a:blip r:embed="rId3">
            <a:extLst>
              <a:ext uri="{28A0092B-C50C-407E-A947-70E740481C1C}">
                <a14:useLocalDpi xmlns:a14="http://schemas.microsoft.com/office/drawing/2010/main" val="0"/>
              </a:ext>
            </a:extLst>
          </a:blip>
          <a:srcRect t="18897"/>
          <a:stretch/>
        </p:blipFill>
        <p:spPr>
          <a:xfrm>
            <a:off x="3917312" y="2685588"/>
            <a:ext cx="2027231" cy="1821210"/>
          </a:xfrm>
          <a:prstGeom prst="rect">
            <a:avLst/>
          </a:prstGeom>
        </p:spPr>
      </p:pic>
      <p:pic>
        <p:nvPicPr>
          <p:cNvPr id="11" name="Picture 10" descr="Icon&#10;&#10;Description automatically generated">
            <a:extLst>
              <a:ext uri="{FF2B5EF4-FFF2-40B4-BE49-F238E27FC236}">
                <a16:creationId xmlns:a16="http://schemas.microsoft.com/office/drawing/2014/main" id="{610A823A-3C9B-4B5D-C40C-EF1362863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602" y="2725796"/>
            <a:ext cx="1740795" cy="1740795"/>
          </a:xfrm>
          <a:prstGeom prst="rect">
            <a:avLst/>
          </a:prstGeom>
        </p:spPr>
      </p:pic>
      <p:pic>
        <p:nvPicPr>
          <p:cNvPr id="13" name="Picture 12" descr="A picture containing text, sign, vector graphics&#10;&#10;Description automatically generated">
            <a:extLst>
              <a:ext uri="{FF2B5EF4-FFF2-40B4-BE49-F238E27FC236}">
                <a16:creationId xmlns:a16="http://schemas.microsoft.com/office/drawing/2014/main" id="{1049EC9F-3D1D-4E96-EC54-A65A207C8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456" y="2841671"/>
            <a:ext cx="1509044" cy="1509044"/>
          </a:xfrm>
          <a:prstGeom prst="rect">
            <a:avLst/>
          </a:prstGeom>
        </p:spPr>
      </p:pic>
      <p:pic>
        <p:nvPicPr>
          <p:cNvPr id="15" name="Picture 14" descr="Logo&#10;&#10;Description automatically generated">
            <a:extLst>
              <a:ext uri="{FF2B5EF4-FFF2-40B4-BE49-F238E27FC236}">
                <a16:creationId xmlns:a16="http://schemas.microsoft.com/office/drawing/2014/main" id="{62FDAD08-EB1F-BDB4-C694-8E71D4280F8A}"/>
              </a:ext>
            </a:extLst>
          </p:cNvPr>
          <p:cNvPicPr>
            <a:picLocks noChangeAspect="1"/>
          </p:cNvPicPr>
          <p:nvPr/>
        </p:nvPicPr>
        <p:blipFill rotWithShape="1">
          <a:blip r:embed="rId6">
            <a:extLst>
              <a:ext uri="{28A0092B-C50C-407E-A947-70E740481C1C}">
                <a14:useLocalDpi xmlns:a14="http://schemas.microsoft.com/office/drawing/2010/main" val="0"/>
              </a:ext>
            </a:extLst>
          </a:blip>
          <a:srcRect t="14674"/>
          <a:stretch/>
        </p:blipFill>
        <p:spPr>
          <a:xfrm>
            <a:off x="10265557" y="2804430"/>
            <a:ext cx="1675432" cy="1583527"/>
          </a:xfrm>
          <a:prstGeom prst="rect">
            <a:avLst/>
          </a:prstGeom>
        </p:spPr>
      </p:pic>
      <p:sp>
        <p:nvSpPr>
          <p:cNvPr id="16" name="TextBox 15">
            <a:extLst>
              <a:ext uri="{FF2B5EF4-FFF2-40B4-BE49-F238E27FC236}">
                <a16:creationId xmlns:a16="http://schemas.microsoft.com/office/drawing/2014/main" id="{1FE5A87E-AF89-01D1-0A2C-D018A31D675C}"/>
              </a:ext>
            </a:extLst>
          </p:cNvPr>
          <p:cNvSpPr txBox="1"/>
          <p:nvPr/>
        </p:nvSpPr>
        <p:spPr>
          <a:xfrm>
            <a:off x="-2360" y="4514228"/>
            <a:ext cx="1792941" cy="369332"/>
          </a:xfrm>
          <a:prstGeom prst="rect">
            <a:avLst/>
          </a:prstGeom>
          <a:noFill/>
        </p:spPr>
        <p:txBody>
          <a:bodyPr wrap="square" rtlCol="0">
            <a:spAutoFit/>
          </a:bodyPr>
          <a:lstStyle/>
          <a:p>
            <a:r>
              <a:rPr lang="en-US" b="1" dirty="0">
                <a:solidFill>
                  <a:srgbClr val="1B365D"/>
                </a:solidFill>
                <a:latin typeface="Segoe UI" panose="020B0502040204020203" pitchFamily="34" charset="0"/>
                <a:ea typeface="Segoe UI Black" panose="020B0A02040204020203" pitchFamily="34" charset="0"/>
                <a:cs typeface="Segoe UI" panose="020B0502040204020203" pitchFamily="34" charset="0"/>
              </a:rPr>
              <a:t>Refrigeration</a:t>
            </a:r>
          </a:p>
        </p:txBody>
      </p:sp>
      <p:sp>
        <p:nvSpPr>
          <p:cNvPr id="17" name="TextBox 16">
            <a:extLst>
              <a:ext uri="{FF2B5EF4-FFF2-40B4-BE49-F238E27FC236}">
                <a16:creationId xmlns:a16="http://schemas.microsoft.com/office/drawing/2014/main" id="{29671126-A120-6BF1-F71B-655F20C3D9DF}"/>
              </a:ext>
            </a:extLst>
          </p:cNvPr>
          <p:cNvSpPr txBox="1"/>
          <p:nvPr/>
        </p:nvSpPr>
        <p:spPr>
          <a:xfrm>
            <a:off x="2283640" y="4514228"/>
            <a:ext cx="1792941" cy="369332"/>
          </a:xfrm>
          <a:prstGeom prst="rect">
            <a:avLst/>
          </a:prstGeom>
          <a:noFill/>
        </p:spPr>
        <p:txBody>
          <a:bodyPr wrap="square" rtlCol="0">
            <a:spAutoFit/>
          </a:bodyPr>
          <a:lstStyle/>
          <a:p>
            <a:r>
              <a:rPr lang="en-US" b="1" dirty="0">
                <a:solidFill>
                  <a:srgbClr val="1B365D"/>
                </a:solidFill>
                <a:latin typeface="Segoe UI" panose="020B0502040204020203" pitchFamily="34" charset="0"/>
                <a:ea typeface="Segoe UI Black" panose="020B0A02040204020203" pitchFamily="34" charset="0"/>
                <a:cs typeface="Segoe UI" panose="020B0502040204020203" pitchFamily="34" charset="0"/>
              </a:rPr>
              <a:t>Ventilation</a:t>
            </a:r>
          </a:p>
        </p:txBody>
      </p:sp>
      <p:sp>
        <p:nvSpPr>
          <p:cNvPr id="18" name="TextBox 17">
            <a:extLst>
              <a:ext uri="{FF2B5EF4-FFF2-40B4-BE49-F238E27FC236}">
                <a16:creationId xmlns:a16="http://schemas.microsoft.com/office/drawing/2014/main" id="{6B698638-709D-5BF8-F7EE-CB212F5E5615}"/>
              </a:ext>
            </a:extLst>
          </p:cNvPr>
          <p:cNvSpPr txBox="1"/>
          <p:nvPr/>
        </p:nvSpPr>
        <p:spPr>
          <a:xfrm>
            <a:off x="4569641" y="4514228"/>
            <a:ext cx="880902" cy="369332"/>
          </a:xfrm>
          <a:prstGeom prst="rect">
            <a:avLst/>
          </a:prstGeom>
          <a:noFill/>
        </p:spPr>
        <p:txBody>
          <a:bodyPr wrap="square" rtlCol="0">
            <a:spAutoFit/>
          </a:bodyPr>
          <a:lstStyle/>
          <a:p>
            <a:r>
              <a:rPr lang="en-US" b="1" dirty="0">
                <a:solidFill>
                  <a:srgbClr val="1B365D"/>
                </a:solidFill>
                <a:latin typeface="Segoe UI" panose="020B0502040204020203" pitchFamily="34" charset="0"/>
                <a:ea typeface="Segoe UI Black" panose="020B0A02040204020203" pitchFamily="34" charset="0"/>
                <a:cs typeface="Segoe UI" panose="020B0502040204020203" pitchFamily="34" charset="0"/>
              </a:rPr>
              <a:t>Retail</a:t>
            </a:r>
          </a:p>
        </p:txBody>
      </p:sp>
      <p:sp>
        <p:nvSpPr>
          <p:cNvPr id="19" name="TextBox 18">
            <a:extLst>
              <a:ext uri="{FF2B5EF4-FFF2-40B4-BE49-F238E27FC236}">
                <a16:creationId xmlns:a16="http://schemas.microsoft.com/office/drawing/2014/main" id="{9EC1CD13-AE1F-F1E0-DDD2-4436556CC1E8}"/>
              </a:ext>
            </a:extLst>
          </p:cNvPr>
          <p:cNvSpPr txBox="1"/>
          <p:nvPr/>
        </p:nvSpPr>
        <p:spPr>
          <a:xfrm>
            <a:off x="6396139" y="4514228"/>
            <a:ext cx="1792941" cy="369332"/>
          </a:xfrm>
          <a:prstGeom prst="rect">
            <a:avLst/>
          </a:prstGeom>
          <a:noFill/>
        </p:spPr>
        <p:txBody>
          <a:bodyPr wrap="square" rtlCol="0">
            <a:spAutoFit/>
          </a:bodyPr>
          <a:lstStyle/>
          <a:p>
            <a:r>
              <a:rPr lang="en-US" b="1" dirty="0">
                <a:solidFill>
                  <a:srgbClr val="1B365D"/>
                </a:solidFill>
                <a:latin typeface="Segoe UI" panose="020B0502040204020203" pitchFamily="34" charset="0"/>
                <a:ea typeface="Segoe UI Black" panose="020B0A02040204020203" pitchFamily="34" charset="0"/>
                <a:cs typeface="Segoe UI" panose="020B0502040204020203" pitchFamily="34" charset="0"/>
              </a:rPr>
              <a:t>Warewashing</a:t>
            </a:r>
          </a:p>
        </p:txBody>
      </p:sp>
      <p:sp>
        <p:nvSpPr>
          <p:cNvPr id="20" name="TextBox 19">
            <a:extLst>
              <a:ext uri="{FF2B5EF4-FFF2-40B4-BE49-F238E27FC236}">
                <a16:creationId xmlns:a16="http://schemas.microsoft.com/office/drawing/2014/main" id="{D6539984-FD3A-ED97-0B38-2880D792F9D4}"/>
              </a:ext>
            </a:extLst>
          </p:cNvPr>
          <p:cNvSpPr txBox="1"/>
          <p:nvPr/>
        </p:nvSpPr>
        <p:spPr>
          <a:xfrm>
            <a:off x="10399059" y="4514228"/>
            <a:ext cx="1792941" cy="369332"/>
          </a:xfrm>
          <a:prstGeom prst="rect">
            <a:avLst/>
          </a:prstGeom>
          <a:noFill/>
        </p:spPr>
        <p:txBody>
          <a:bodyPr wrap="square" rtlCol="0">
            <a:spAutoFit/>
          </a:bodyPr>
          <a:lstStyle/>
          <a:p>
            <a:r>
              <a:rPr lang="en-US" b="1" dirty="0">
                <a:solidFill>
                  <a:srgbClr val="1B365D"/>
                </a:solidFill>
                <a:latin typeface="Segoe UI" panose="020B0502040204020203" pitchFamily="34" charset="0"/>
                <a:ea typeface="Segoe UI Black" panose="020B0A02040204020203" pitchFamily="34" charset="0"/>
                <a:cs typeface="Segoe UI" panose="020B0502040204020203" pitchFamily="34" charset="0"/>
              </a:rPr>
              <a:t>Automation</a:t>
            </a:r>
          </a:p>
        </p:txBody>
      </p:sp>
      <p:sp>
        <p:nvSpPr>
          <p:cNvPr id="21" name="TextBox 20">
            <a:extLst>
              <a:ext uri="{FF2B5EF4-FFF2-40B4-BE49-F238E27FC236}">
                <a16:creationId xmlns:a16="http://schemas.microsoft.com/office/drawing/2014/main" id="{2B75DB9A-2A77-89D9-07B8-1B1353347AB1}"/>
              </a:ext>
            </a:extLst>
          </p:cNvPr>
          <p:cNvSpPr txBox="1"/>
          <p:nvPr/>
        </p:nvSpPr>
        <p:spPr>
          <a:xfrm>
            <a:off x="8571272" y="4514228"/>
            <a:ext cx="1792941" cy="369332"/>
          </a:xfrm>
          <a:prstGeom prst="rect">
            <a:avLst/>
          </a:prstGeom>
          <a:noFill/>
        </p:spPr>
        <p:txBody>
          <a:bodyPr wrap="square" rtlCol="0">
            <a:spAutoFit/>
          </a:bodyPr>
          <a:lstStyle/>
          <a:p>
            <a:r>
              <a:rPr lang="en-US" b="1" dirty="0">
                <a:solidFill>
                  <a:srgbClr val="1B365D"/>
                </a:solidFill>
                <a:latin typeface="Segoe UI" panose="020B0502040204020203" pitchFamily="34" charset="0"/>
                <a:ea typeface="Segoe UI Black" panose="020B0A02040204020203" pitchFamily="34" charset="0"/>
                <a:cs typeface="Segoe UI" panose="020B0502040204020203" pitchFamily="34" charset="0"/>
              </a:rPr>
              <a:t>Cooking</a:t>
            </a:r>
          </a:p>
        </p:txBody>
      </p:sp>
      <p:pic>
        <p:nvPicPr>
          <p:cNvPr id="5" name="Picture 4" descr="A red line art of a briefcase&#10;&#10;Description automatically generated">
            <a:extLst>
              <a:ext uri="{FF2B5EF4-FFF2-40B4-BE49-F238E27FC236}">
                <a16:creationId xmlns:a16="http://schemas.microsoft.com/office/drawing/2014/main" id="{AADA593C-1DD2-7F30-28F3-9630D39AF9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232" y="2522432"/>
            <a:ext cx="2147521" cy="2147521"/>
          </a:xfrm>
          <a:prstGeom prst="rect">
            <a:avLst/>
          </a:prstGeom>
        </p:spPr>
      </p:pic>
    </p:spTree>
    <p:extLst>
      <p:ext uri="{BB962C8B-B14F-4D97-AF65-F5344CB8AC3E}">
        <p14:creationId xmlns:p14="http://schemas.microsoft.com/office/powerpoint/2010/main" val="291214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6ECDC-33D6-A8AF-8567-28EAE443146D}"/>
              </a:ext>
            </a:extLst>
          </p:cNvPr>
          <p:cNvSpPr>
            <a:spLocks noGrp="1"/>
          </p:cNvSpPr>
          <p:nvPr>
            <p:ph idx="1"/>
          </p:nvPr>
        </p:nvSpPr>
        <p:spPr>
          <a:xfrm>
            <a:off x="838200" y="1825625"/>
            <a:ext cx="8173370" cy="4351338"/>
          </a:xfrm>
        </p:spPr>
        <p:txBody>
          <a:bodyPr>
            <a:normAutofit/>
          </a:bodyPr>
          <a:lstStyle/>
          <a:p>
            <a:pPr marL="0" indent="0">
              <a:buNone/>
            </a:pPr>
            <a:r>
              <a:rPr lang="en-US" sz="2000" b="0" i="0" dirty="0">
                <a:effectLst/>
              </a:rPr>
              <a:t>AIM National Installs Walk-in cooler panels, Self contained, precharged, remove, rack system refrigeration, reach in refrigerators, beer chiller systems, bar back coolers, and more.</a:t>
            </a:r>
            <a:endParaRPr lang="en-US" sz="2000" dirty="0"/>
          </a:p>
        </p:txBody>
      </p:sp>
      <p:sp>
        <p:nvSpPr>
          <p:cNvPr id="4" name="Title 1">
            <a:extLst>
              <a:ext uri="{FF2B5EF4-FFF2-40B4-BE49-F238E27FC236}">
                <a16:creationId xmlns:a16="http://schemas.microsoft.com/office/drawing/2014/main" id="{38D7B105-F33D-21AF-BF88-C6B28D94073B}"/>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65D"/>
                </a:solidFill>
                <a:latin typeface="Teko"/>
                <a:ea typeface="+mj-ea"/>
                <a:cs typeface="+mj-cs"/>
              </a:defRPr>
            </a:lvl1pPr>
          </a:lstStyle>
          <a:p>
            <a:r>
              <a:rPr lang="en-US" dirty="0">
                <a:latin typeface="Segoe UI Black" panose="020B0A02040204020203" pitchFamily="34" charset="0"/>
                <a:ea typeface="Segoe UI Black" panose="020B0A02040204020203" pitchFamily="34" charset="0"/>
              </a:rPr>
              <a:t>REFRIGERATION</a:t>
            </a:r>
          </a:p>
        </p:txBody>
      </p:sp>
      <p:pic>
        <p:nvPicPr>
          <p:cNvPr id="6" name="Picture 5" descr="Icon&#10;&#10;Description automatically generated">
            <a:extLst>
              <a:ext uri="{FF2B5EF4-FFF2-40B4-BE49-F238E27FC236}">
                <a16:creationId xmlns:a16="http://schemas.microsoft.com/office/drawing/2014/main" id="{F94209C8-CE1D-A03C-688E-329F285A9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465" y="3347545"/>
            <a:ext cx="1190415" cy="1190415"/>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337CCDD0-F74A-C569-303A-264B1FC7D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323" y="3364614"/>
            <a:ext cx="1055724" cy="1055724"/>
          </a:xfrm>
          <a:prstGeom prst="rect">
            <a:avLst/>
          </a:prstGeom>
        </p:spPr>
      </p:pic>
      <p:pic>
        <p:nvPicPr>
          <p:cNvPr id="12" name="Picture 11" descr="Icon&#10;&#10;Description automatically generated">
            <a:extLst>
              <a:ext uri="{FF2B5EF4-FFF2-40B4-BE49-F238E27FC236}">
                <a16:creationId xmlns:a16="http://schemas.microsoft.com/office/drawing/2014/main" id="{A09F35BC-1310-1508-1754-BFAEB3310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442" y="3429000"/>
            <a:ext cx="1181796" cy="1181796"/>
          </a:xfrm>
          <a:prstGeom prst="rect">
            <a:avLst/>
          </a:prstGeom>
        </p:spPr>
      </p:pic>
      <p:sp>
        <p:nvSpPr>
          <p:cNvPr id="13" name="TextBox 12">
            <a:extLst>
              <a:ext uri="{FF2B5EF4-FFF2-40B4-BE49-F238E27FC236}">
                <a16:creationId xmlns:a16="http://schemas.microsoft.com/office/drawing/2014/main" id="{D00EC955-B9F5-019A-58EF-CE3F320E7F57}"/>
              </a:ext>
            </a:extLst>
          </p:cNvPr>
          <p:cNvSpPr txBox="1"/>
          <p:nvPr/>
        </p:nvSpPr>
        <p:spPr>
          <a:xfrm>
            <a:off x="1166385" y="5264848"/>
            <a:ext cx="1079863" cy="369332"/>
          </a:xfrm>
          <a:prstGeom prst="rect">
            <a:avLst/>
          </a:prstGeom>
          <a:noFill/>
        </p:spPr>
        <p:txBody>
          <a:bodyPr wrap="square" rtlCol="0">
            <a:spAutoFit/>
          </a:bodyPr>
          <a:lstStyle/>
          <a:p>
            <a:r>
              <a:rPr lang="en-US" dirty="0"/>
              <a:t>Walk-in</a:t>
            </a:r>
          </a:p>
        </p:txBody>
      </p:sp>
      <p:sp>
        <p:nvSpPr>
          <p:cNvPr id="14" name="TextBox 13">
            <a:extLst>
              <a:ext uri="{FF2B5EF4-FFF2-40B4-BE49-F238E27FC236}">
                <a16:creationId xmlns:a16="http://schemas.microsoft.com/office/drawing/2014/main" id="{12F42586-4329-1B57-8434-3BB823C30854}"/>
              </a:ext>
            </a:extLst>
          </p:cNvPr>
          <p:cNvSpPr txBox="1"/>
          <p:nvPr/>
        </p:nvSpPr>
        <p:spPr>
          <a:xfrm>
            <a:off x="2906379" y="5264848"/>
            <a:ext cx="1621973" cy="369332"/>
          </a:xfrm>
          <a:prstGeom prst="rect">
            <a:avLst/>
          </a:prstGeom>
          <a:noFill/>
        </p:spPr>
        <p:txBody>
          <a:bodyPr wrap="square" rtlCol="0">
            <a:spAutoFit/>
          </a:bodyPr>
          <a:lstStyle/>
          <a:p>
            <a:r>
              <a:rPr lang="en-US" dirty="0"/>
              <a:t>Rack System</a:t>
            </a:r>
          </a:p>
        </p:txBody>
      </p:sp>
      <p:sp>
        <p:nvSpPr>
          <p:cNvPr id="15" name="TextBox 14">
            <a:extLst>
              <a:ext uri="{FF2B5EF4-FFF2-40B4-BE49-F238E27FC236}">
                <a16:creationId xmlns:a16="http://schemas.microsoft.com/office/drawing/2014/main" id="{3211E568-7727-7621-7019-9E4C44404CC3}"/>
              </a:ext>
            </a:extLst>
          </p:cNvPr>
          <p:cNvSpPr txBox="1"/>
          <p:nvPr/>
        </p:nvSpPr>
        <p:spPr>
          <a:xfrm>
            <a:off x="5246465" y="5264848"/>
            <a:ext cx="1373776" cy="369332"/>
          </a:xfrm>
          <a:prstGeom prst="rect">
            <a:avLst/>
          </a:prstGeom>
          <a:noFill/>
        </p:spPr>
        <p:txBody>
          <a:bodyPr wrap="square" rtlCol="0">
            <a:spAutoFit/>
          </a:bodyPr>
          <a:lstStyle/>
          <a:p>
            <a:r>
              <a:rPr lang="en-US" dirty="0"/>
              <a:t>Reach-In</a:t>
            </a:r>
          </a:p>
        </p:txBody>
      </p:sp>
      <p:sp>
        <p:nvSpPr>
          <p:cNvPr id="16" name="TextBox 15">
            <a:extLst>
              <a:ext uri="{FF2B5EF4-FFF2-40B4-BE49-F238E27FC236}">
                <a16:creationId xmlns:a16="http://schemas.microsoft.com/office/drawing/2014/main" id="{9EF56E58-28D4-FA38-F5B4-D5923F0CDE78}"/>
              </a:ext>
            </a:extLst>
          </p:cNvPr>
          <p:cNvSpPr txBox="1"/>
          <p:nvPr/>
        </p:nvSpPr>
        <p:spPr>
          <a:xfrm>
            <a:off x="7278226" y="5264848"/>
            <a:ext cx="1628503" cy="369332"/>
          </a:xfrm>
          <a:prstGeom prst="rect">
            <a:avLst/>
          </a:prstGeom>
          <a:noFill/>
        </p:spPr>
        <p:txBody>
          <a:bodyPr wrap="square" rtlCol="0">
            <a:spAutoFit/>
          </a:bodyPr>
          <a:lstStyle/>
          <a:p>
            <a:r>
              <a:rPr lang="en-US" dirty="0"/>
              <a:t>Ice Machine</a:t>
            </a:r>
          </a:p>
        </p:txBody>
      </p:sp>
      <p:pic>
        <p:nvPicPr>
          <p:cNvPr id="5" name="Picture 4" descr="Icon&#10;&#10;Description automatically generated">
            <a:extLst>
              <a:ext uri="{FF2B5EF4-FFF2-40B4-BE49-F238E27FC236}">
                <a16:creationId xmlns:a16="http://schemas.microsoft.com/office/drawing/2014/main" id="{5B14E2DC-15B2-63C7-1ED1-57D54BC237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059" y="3141628"/>
            <a:ext cx="1592055" cy="1501695"/>
          </a:xfrm>
          <a:prstGeom prst="rect">
            <a:avLst/>
          </a:prstGeom>
        </p:spPr>
      </p:pic>
      <p:pic>
        <p:nvPicPr>
          <p:cNvPr id="9" name="Picture 8">
            <a:extLst>
              <a:ext uri="{FF2B5EF4-FFF2-40B4-BE49-F238E27FC236}">
                <a16:creationId xmlns:a16="http://schemas.microsoft.com/office/drawing/2014/main" id="{F9FC28FA-A9AB-A48C-AB61-48541E6AC366}"/>
              </a:ext>
            </a:extLst>
          </p:cNvPr>
          <p:cNvPicPr>
            <a:picLocks noChangeAspect="1"/>
          </p:cNvPicPr>
          <p:nvPr/>
        </p:nvPicPr>
        <p:blipFill rotWithShape="1">
          <a:blip r:embed="rId6">
            <a:extLst>
              <a:ext uri="{28A0092B-C50C-407E-A947-70E740481C1C}">
                <a14:useLocalDpi xmlns:a14="http://schemas.microsoft.com/office/drawing/2010/main" val="0"/>
              </a:ext>
            </a:extLst>
          </a:blip>
          <a:srcRect l="4076" r="27431"/>
          <a:stretch/>
        </p:blipFill>
        <p:spPr>
          <a:xfrm rot="5400000">
            <a:off x="9412776" y="2119187"/>
            <a:ext cx="2648609" cy="2900257"/>
          </a:xfrm>
          <a:prstGeom prst="rect">
            <a:avLst/>
          </a:prstGeom>
        </p:spPr>
      </p:pic>
      <p:pic>
        <p:nvPicPr>
          <p:cNvPr id="17" name="Picture 16" descr="A picture containing indoor, dirty&#10;&#10;Description automatically generated">
            <a:extLst>
              <a:ext uri="{FF2B5EF4-FFF2-40B4-BE49-F238E27FC236}">
                <a16:creationId xmlns:a16="http://schemas.microsoft.com/office/drawing/2014/main" id="{DBC39411-5C4D-1DC6-CB74-D03B2BDD1BB8}"/>
              </a:ext>
            </a:extLst>
          </p:cNvPr>
          <p:cNvPicPr>
            <a:picLocks noChangeAspect="1"/>
          </p:cNvPicPr>
          <p:nvPr/>
        </p:nvPicPr>
        <p:blipFill rotWithShape="1">
          <a:blip r:embed="rId7">
            <a:extLst>
              <a:ext uri="{28A0092B-C50C-407E-A947-70E740481C1C}">
                <a14:useLocalDpi xmlns:a14="http://schemas.microsoft.com/office/drawing/2010/main" val="0"/>
              </a:ext>
            </a:extLst>
          </a:blip>
          <a:srcRect l="16643" r="25885"/>
          <a:stretch/>
        </p:blipFill>
        <p:spPr>
          <a:xfrm rot="5400000">
            <a:off x="9626431" y="-339478"/>
            <a:ext cx="2226092" cy="2905047"/>
          </a:xfrm>
          <a:prstGeom prst="rect">
            <a:avLst/>
          </a:prstGeom>
        </p:spPr>
      </p:pic>
      <p:pic>
        <p:nvPicPr>
          <p:cNvPr id="21" name="Picture 20" descr="A picture containing indoor, floor, building&#10;&#10;Description automatically generated">
            <a:extLst>
              <a:ext uri="{FF2B5EF4-FFF2-40B4-BE49-F238E27FC236}">
                <a16:creationId xmlns:a16="http://schemas.microsoft.com/office/drawing/2014/main" id="{A87D7166-901B-F032-F538-74EB42C61155}"/>
              </a:ext>
            </a:extLst>
          </p:cNvPr>
          <p:cNvPicPr>
            <a:picLocks noChangeAspect="1"/>
          </p:cNvPicPr>
          <p:nvPr/>
        </p:nvPicPr>
        <p:blipFill rotWithShape="1">
          <a:blip r:embed="rId8">
            <a:extLst>
              <a:ext uri="{28A0092B-C50C-407E-A947-70E740481C1C}">
                <a14:useLocalDpi xmlns:a14="http://schemas.microsoft.com/office/drawing/2010/main" val="0"/>
              </a:ext>
            </a:extLst>
          </a:blip>
          <a:srcRect t="3807" b="8533"/>
          <a:stretch/>
        </p:blipFill>
        <p:spPr>
          <a:xfrm>
            <a:off x="9285621" y="4944065"/>
            <a:ext cx="2906379" cy="1910782"/>
          </a:xfrm>
          <a:prstGeom prst="rect">
            <a:avLst/>
          </a:prstGeom>
        </p:spPr>
      </p:pic>
    </p:spTree>
    <p:extLst>
      <p:ext uri="{BB962C8B-B14F-4D97-AF65-F5344CB8AC3E}">
        <p14:creationId xmlns:p14="http://schemas.microsoft.com/office/powerpoint/2010/main" val="194057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6ECDC-33D6-A8AF-8567-28EAE443146D}"/>
              </a:ext>
            </a:extLst>
          </p:cNvPr>
          <p:cNvSpPr>
            <a:spLocks noGrp="1"/>
          </p:cNvSpPr>
          <p:nvPr>
            <p:ph idx="1"/>
          </p:nvPr>
        </p:nvSpPr>
        <p:spPr>
          <a:xfrm>
            <a:off x="838200" y="1825625"/>
            <a:ext cx="7990490" cy="4351338"/>
          </a:xfrm>
        </p:spPr>
        <p:txBody>
          <a:bodyPr>
            <a:normAutofit/>
          </a:bodyPr>
          <a:lstStyle/>
          <a:p>
            <a:pPr marL="0" indent="0">
              <a:buNone/>
            </a:pPr>
            <a:r>
              <a:rPr lang="en-US" sz="2000" b="0" i="0" dirty="0">
                <a:effectLst/>
              </a:rPr>
              <a:t>From major chains and restaurants, to hospitals and schools, AIM team can aid in hanging the hoods, installing the exhaust fans MUA systems, and ductwork, and putting in place a fire suppression system. </a:t>
            </a:r>
          </a:p>
        </p:txBody>
      </p:sp>
      <p:sp>
        <p:nvSpPr>
          <p:cNvPr id="4" name="Title 1">
            <a:extLst>
              <a:ext uri="{FF2B5EF4-FFF2-40B4-BE49-F238E27FC236}">
                <a16:creationId xmlns:a16="http://schemas.microsoft.com/office/drawing/2014/main" id="{38D7B105-F33D-21AF-BF88-C6B28D94073B}"/>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65D"/>
                </a:solidFill>
                <a:latin typeface="Teko"/>
                <a:ea typeface="+mj-ea"/>
                <a:cs typeface="+mj-cs"/>
              </a:defRPr>
            </a:lvl1pPr>
          </a:lstStyle>
          <a:p>
            <a:r>
              <a:rPr lang="en-US" dirty="0">
                <a:latin typeface="Segoe UI Black" panose="020B0A02040204020203" pitchFamily="34" charset="0"/>
                <a:ea typeface="Segoe UI Black" panose="020B0A02040204020203" pitchFamily="34" charset="0"/>
              </a:rPr>
              <a:t>COMMERCIAL HOODS</a:t>
            </a:r>
          </a:p>
        </p:txBody>
      </p:sp>
      <p:pic>
        <p:nvPicPr>
          <p:cNvPr id="6" name="Picture 5">
            <a:extLst>
              <a:ext uri="{FF2B5EF4-FFF2-40B4-BE49-F238E27FC236}">
                <a16:creationId xmlns:a16="http://schemas.microsoft.com/office/drawing/2014/main" id="{F94209C8-CE1D-A03C-688E-329F285A92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0683" y="3384798"/>
            <a:ext cx="1390299" cy="1344089"/>
          </a:xfrm>
          <a:prstGeom prst="rect">
            <a:avLst/>
          </a:prstGeom>
        </p:spPr>
      </p:pic>
      <p:pic>
        <p:nvPicPr>
          <p:cNvPr id="8" name="Picture 7">
            <a:extLst>
              <a:ext uri="{FF2B5EF4-FFF2-40B4-BE49-F238E27FC236}">
                <a16:creationId xmlns:a16="http://schemas.microsoft.com/office/drawing/2014/main" id="{337CCDD0-F74A-C569-303A-264B1FC7D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8125" y="3384798"/>
            <a:ext cx="1232992" cy="1232992"/>
          </a:xfrm>
          <a:prstGeom prst="rect">
            <a:avLst/>
          </a:prstGeom>
        </p:spPr>
      </p:pic>
      <p:pic>
        <p:nvPicPr>
          <p:cNvPr id="10" name="Picture 9">
            <a:extLst>
              <a:ext uri="{FF2B5EF4-FFF2-40B4-BE49-F238E27FC236}">
                <a16:creationId xmlns:a16="http://schemas.microsoft.com/office/drawing/2014/main" id="{36E66819-08AD-5CD8-D8D9-DA5A03C167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1736" y="3374830"/>
            <a:ext cx="1252927" cy="1252927"/>
          </a:xfrm>
          <a:prstGeom prst="rect">
            <a:avLst/>
          </a:prstGeom>
        </p:spPr>
      </p:pic>
      <p:pic>
        <p:nvPicPr>
          <p:cNvPr id="12" name="Picture 11">
            <a:extLst>
              <a:ext uri="{FF2B5EF4-FFF2-40B4-BE49-F238E27FC236}">
                <a16:creationId xmlns:a16="http://schemas.microsoft.com/office/drawing/2014/main" id="{A09F35BC-1310-1508-1754-BFAEB3310E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23483" y="3384798"/>
            <a:ext cx="1380233" cy="1380233"/>
          </a:xfrm>
          <a:prstGeom prst="rect">
            <a:avLst/>
          </a:prstGeom>
        </p:spPr>
      </p:pic>
      <p:sp>
        <p:nvSpPr>
          <p:cNvPr id="13" name="TextBox 12">
            <a:extLst>
              <a:ext uri="{FF2B5EF4-FFF2-40B4-BE49-F238E27FC236}">
                <a16:creationId xmlns:a16="http://schemas.microsoft.com/office/drawing/2014/main" id="{D00EC955-B9F5-019A-58EF-CE3F320E7F57}"/>
              </a:ext>
            </a:extLst>
          </p:cNvPr>
          <p:cNvSpPr txBox="1"/>
          <p:nvPr/>
        </p:nvSpPr>
        <p:spPr>
          <a:xfrm>
            <a:off x="105176" y="5024433"/>
            <a:ext cx="1359487" cy="646331"/>
          </a:xfrm>
          <a:prstGeom prst="rect">
            <a:avLst/>
          </a:prstGeom>
          <a:noFill/>
        </p:spPr>
        <p:txBody>
          <a:bodyPr wrap="square" rtlCol="0">
            <a:spAutoFit/>
          </a:bodyPr>
          <a:lstStyle/>
          <a:p>
            <a:pPr algn="ctr"/>
            <a:r>
              <a:rPr lang="en-US" dirty="0"/>
              <a:t>Ventilation Hoods</a:t>
            </a:r>
          </a:p>
        </p:txBody>
      </p:sp>
      <p:sp>
        <p:nvSpPr>
          <p:cNvPr id="14" name="TextBox 13">
            <a:extLst>
              <a:ext uri="{FF2B5EF4-FFF2-40B4-BE49-F238E27FC236}">
                <a16:creationId xmlns:a16="http://schemas.microsoft.com/office/drawing/2014/main" id="{12F42586-4329-1B57-8434-3BB823C30854}"/>
              </a:ext>
            </a:extLst>
          </p:cNvPr>
          <p:cNvSpPr txBox="1"/>
          <p:nvPr/>
        </p:nvSpPr>
        <p:spPr>
          <a:xfrm>
            <a:off x="1955569" y="5013480"/>
            <a:ext cx="1621973" cy="646331"/>
          </a:xfrm>
          <a:prstGeom prst="rect">
            <a:avLst/>
          </a:prstGeom>
          <a:noFill/>
        </p:spPr>
        <p:txBody>
          <a:bodyPr wrap="square" rtlCol="0">
            <a:spAutoFit/>
          </a:bodyPr>
          <a:lstStyle/>
          <a:p>
            <a:r>
              <a:rPr lang="en-US" dirty="0"/>
              <a:t>Exhaust Fans</a:t>
            </a:r>
          </a:p>
          <a:p>
            <a:r>
              <a:rPr lang="en-US" dirty="0"/>
              <a:t>MUA Systems</a:t>
            </a:r>
          </a:p>
        </p:txBody>
      </p:sp>
      <p:sp>
        <p:nvSpPr>
          <p:cNvPr id="15" name="TextBox 14">
            <a:extLst>
              <a:ext uri="{FF2B5EF4-FFF2-40B4-BE49-F238E27FC236}">
                <a16:creationId xmlns:a16="http://schemas.microsoft.com/office/drawing/2014/main" id="{3211E568-7727-7621-7019-9E4C44404CC3}"/>
              </a:ext>
            </a:extLst>
          </p:cNvPr>
          <p:cNvSpPr txBox="1"/>
          <p:nvPr/>
        </p:nvSpPr>
        <p:spPr>
          <a:xfrm>
            <a:off x="3903732" y="5013479"/>
            <a:ext cx="1779924" cy="646331"/>
          </a:xfrm>
          <a:prstGeom prst="rect">
            <a:avLst/>
          </a:prstGeom>
          <a:noFill/>
        </p:spPr>
        <p:txBody>
          <a:bodyPr wrap="square" rtlCol="0">
            <a:spAutoFit/>
          </a:bodyPr>
          <a:lstStyle/>
          <a:p>
            <a:pPr algn="ctr"/>
            <a:r>
              <a:rPr lang="en-US" dirty="0"/>
              <a:t>Ductwork</a:t>
            </a:r>
          </a:p>
          <a:p>
            <a:pPr algn="ctr"/>
            <a:r>
              <a:rPr lang="en-US" dirty="0"/>
              <a:t>Prefabricated</a:t>
            </a:r>
          </a:p>
        </p:txBody>
      </p:sp>
      <p:sp>
        <p:nvSpPr>
          <p:cNvPr id="16" name="TextBox 15">
            <a:extLst>
              <a:ext uri="{FF2B5EF4-FFF2-40B4-BE49-F238E27FC236}">
                <a16:creationId xmlns:a16="http://schemas.microsoft.com/office/drawing/2014/main" id="{9EF56E58-28D4-FA38-F5B4-D5923F0CDE78}"/>
              </a:ext>
            </a:extLst>
          </p:cNvPr>
          <p:cNvSpPr txBox="1"/>
          <p:nvPr/>
        </p:nvSpPr>
        <p:spPr>
          <a:xfrm>
            <a:off x="5828822" y="5013478"/>
            <a:ext cx="1628503" cy="646331"/>
          </a:xfrm>
          <a:prstGeom prst="rect">
            <a:avLst/>
          </a:prstGeom>
          <a:noFill/>
        </p:spPr>
        <p:txBody>
          <a:bodyPr wrap="square" rtlCol="0">
            <a:spAutoFit/>
          </a:bodyPr>
          <a:lstStyle/>
          <a:p>
            <a:pPr algn="ctr"/>
            <a:r>
              <a:rPr lang="en-US" dirty="0"/>
              <a:t>Fire Suppression</a:t>
            </a:r>
          </a:p>
        </p:txBody>
      </p:sp>
      <p:sp>
        <p:nvSpPr>
          <p:cNvPr id="17" name="TextBox 16">
            <a:extLst>
              <a:ext uri="{FF2B5EF4-FFF2-40B4-BE49-F238E27FC236}">
                <a16:creationId xmlns:a16="http://schemas.microsoft.com/office/drawing/2014/main" id="{3E52BEDC-DCF5-8E6B-21D6-8C1F2DDEF89B}"/>
              </a:ext>
            </a:extLst>
          </p:cNvPr>
          <p:cNvSpPr txBox="1"/>
          <p:nvPr/>
        </p:nvSpPr>
        <p:spPr>
          <a:xfrm>
            <a:off x="7579894" y="5013478"/>
            <a:ext cx="1628503" cy="923330"/>
          </a:xfrm>
          <a:prstGeom prst="rect">
            <a:avLst/>
          </a:prstGeom>
          <a:noFill/>
        </p:spPr>
        <p:txBody>
          <a:bodyPr wrap="square" rtlCol="0">
            <a:spAutoFit/>
          </a:bodyPr>
          <a:lstStyle/>
          <a:p>
            <a:pPr algn="ctr"/>
            <a:r>
              <a:rPr lang="en-US" dirty="0"/>
              <a:t>Performance</a:t>
            </a:r>
          </a:p>
          <a:p>
            <a:pPr algn="ctr"/>
            <a:r>
              <a:rPr lang="en-US" dirty="0"/>
              <a:t>Verification Checks</a:t>
            </a:r>
          </a:p>
        </p:txBody>
      </p:sp>
      <p:pic>
        <p:nvPicPr>
          <p:cNvPr id="5" name="Picture 4" descr="Icon&#10;&#10;Description automatically generated">
            <a:extLst>
              <a:ext uri="{FF2B5EF4-FFF2-40B4-BE49-F238E27FC236}">
                <a16:creationId xmlns:a16="http://schemas.microsoft.com/office/drawing/2014/main" id="{200C5C12-FDF3-9C30-2539-3BFB984E0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271" y="3542810"/>
            <a:ext cx="1109669" cy="1109669"/>
          </a:xfrm>
          <a:prstGeom prst="rect">
            <a:avLst/>
          </a:prstGeom>
        </p:spPr>
      </p:pic>
      <p:pic>
        <p:nvPicPr>
          <p:cNvPr id="7" name="Picture 6" descr="A chef cooking in a restaurant kitchen&#10;&#10;Description automatically generated with low confidence">
            <a:extLst>
              <a:ext uri="{FF2B5EF4-FFF2-40B4-BE49-F238E27FC236}">
                <a16:creationId xmlns:a16="http://schemas.microsoft.com/office/drawing/2014/main" id="{9B941F36-51F8-2CFD-C7BD-3B215BDA4563}"/>
              </a:ext>
            </a:extLst>
          </p:cNvPr>
          <p:cNvPicPr>
            <a:picLocks noChangeAspect="1"/>
          </p:cNvPicPr>
          <p:nvPr/>
        </p:nvPicPr>
        <p:blipFill rotWithShape="1">
          <a:blip r:embed="rId7">
            <a:extLst>
              <a:ext uri="{28A0092B-C50C-407E-A947-70E740481C1C}">
                <a14:useLocalDpi xmlns:a14="http://schemas.microsoft.com/office/drawing/2010/main" val="0"/>
              </a:ext>
            </a:extLst>
          </a:blip>
          <a:srcRect t="12613"/>
          <a:stretch/>
        </p:blipFill>
        <p:spPr>
          <a:xfrm>
            <a:off x="9325260" y="1556437"/>
            <a:ext cx="2866740" cy="1878869"/>
          </a:xfrm>
          <a:prstGeom prst="rect">
            <a:avLst/>
          </a:prstGeom>
        </p:spPr>
      </p:pic>
      <p:pic>
        <p:nvPicPr>
          <p:cNvPr id="11" name="Picture 10" descr="A picture containing text, indoor&#10;&#10;Description automatically generated">
            <a:extLst>
              <a:ext uri="{FF2B5EF4-FFF2-40B4-BE49-F238E27FC236}">
                <a16:creationId xmlns:a16="http://schemas.microsoft.com/office/drawing/2014/main" id="{B28FB8B6-3174-6A5E-2F4C-DEEBD6AE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5260" y="3465377"/>
            <a:ext cx="2861034" cy="2317438"/>
          </a:xfrm>
          <a:prstGeom prst="rect">
            <a:avLst/>
          </a:prstGeom>
        </p:spPr>
      </p:pic>
      <p:pic>
        <p:nvPicPr>
          <p:cNvPr id="19" name="Picture 18" descr="A picture containing kitchen, ceiling, indoor, stove&#10;&#10;Description automatically generated">
            <a:extLst>
              <a:ext uri="{FF2B5EF4-FFF2-40B4-BE49-F238E27FC236}">
                <a16:creationId xmlns:a16="http://schemas.microsoft.com/office/drawing/2014/main" id="{CECABE02-2598-46A0-1260-F9B6505F5C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5260" y="1"/>
            <a:ext cx="2866740" cy="1519796"/>
          </a:xfrm>
          <a:prstGeom prst="rect">
            <a:avLst/>
          </a:prstGeom>
        </p:spPr>
      </p:pic>
      <p:pic>
        <p:nvPicPr>
          <p:cNvPr id="21" name="Picture 20" descr="A picture containing indoor, ceiling&#10;&#10;Description automatically generated">
            <a:extLst>
              <a:ext uri="{FF2B5EF4-FFF2-40B4-BE49-F238E27FC236}">
                <a16:creationId xmlns:a16="http://schemas.microsoft.com/office/drawing/2014/main" id="{FD38CB00-9184-B866-B60B-67295634CF21}"/>
              </a:ext>
            </a:extLst>
          </p:cNvPr>
          <p:cNvPicPr>
            <a:picLocks noChangeAspect="1"/>
          </p:cNvPicPr>
          <p:nvPr/>
        </p:nvPicPr>
        <p:blipFill rotWithShape="1">
          <a:blip r:embed="rId10">
            <a:extLst>
              <a:ext uri="{28A0092B-C50C-407E-A947-70E740481C1C}">
                <a14:useLocalDpi xmlns:a14="http://schemas.microsoft.com/office/drawing/2010/main" val="0"/>
              </a:ext>
            </a:extLst>
          </a:blip>
          <a:srcRect b="52490"/>
          <a:stretch/>
        </p:blipFill>
        <p:spPr>
          <a:xfrm>
            <a:off x="9325260" y="5841720"/>
            <a:ext cx="2846696" cy="1014343"/>
          </a:xfrm>
          <a:prstGeom prst="rect">
            <a:avLst/>
          </a:prstGeom>
        </p:spPr>
      </p:pic>
    </p:spTree>
    <p:extLst>
      <p:ext uri="{BB962C8B-B14F-4D97-AF65-F5344CB8AC3E}">
        <p14:creationId xmlns:p14="http://schemas.microsoft.com/office/powerpoint/2010/main" val="531366073"/>
      </p:ext>
    </p:extLst>
  </p:cSld>
  <p:clrMapOvr>
    <a:masterClrMapping/>
  </p:clrMapOvr>
</p:sld>
</file>

<file path=ppt/theme/theme1.xml><?xml version="1.0" encoding="utf-8"?>
<a:theme xmlns:a="http://schemas.openxmlformats.org/drawingml/2006/main" name="Office Theme">
  <a:themeElements>
    <a:clrScheme name="AIM Natl">
      <a:dk1>
        <a:srgbClr val="1C355E"/>
      </a:dk1>
      <a:lt1>
        <a:srgbClr val="FFFFFF"/>
      </a:lt1>
      <a:dk2>
        <a:srgbClr val="BB1422"/>
      </a:dk2>
      <a:lt2>
        <a:srgbClr val="E7E6E6"/>
      </a:lt2>
      <a:accent1>
        <a:srgbClr val="BB142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Black"/>
        <a:ea typeface=""/>
        <a:cs typeface=""/>
      </a:majorFont>
      <a:minorFont>
        <a:latin typeface="Segoe UI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1013</Words>
  <Application>Microsoft Office PowerPoint</Application>
  <PresentationFormat>Widescreen</PresentationFormat>
  <Paragraphs>133</Paragraphs>
  <Slides>20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Calibri</vt:lpstr>
      <vt:lpstr>Myriad Pro</vt:lpstr>
      <vt:lpstr>Open Sans</vt:lpstr>
      <vt:lpstr>Segoe UI</vt:lpstr>
      <vt:lpstr>Segoe UI Black</vt:lpstr>
      <vt:lpstr>Segoe UI Semibold</vt:lpstr>
      <vt:lpstr>Teko</vt:lpstr>
      <vt:lpstr>Office Theme</vt:lpstr>
      <vt:lpstr>PowerPoint Presentation</vt:lpstr>
      <vt:lpstr>The AIM Difference</vt:lpstr>
      <vt:lpstr>AIM’S CORE VALUES</vt:lpstr>
      <vt:lpstr>PowerPoint Presentation</vt:lpstr>
      <vt:lpstr>PowerPoint Presentation</vt:lpstr>
      <vt:lpstr>PROJECT UPDATES</vt:lpstr>
      <vt:lpstr>INSTALLATION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RESTAURANTS</vt:lpstr>
      <vt:lpstr>EDUCATION</vt:lpstr>
      <vt:lpstr>RETAIL</vt:lpstr>
      <vt:lpstr>HEALTHCARE</vt:lpstr>
      <vt:lpstr>TRAVEL</vt:lpstr>
      <vt:lpstr>SPORTS VENUES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Webster</dc:creator>
  <cp:lastModifiedBy>Samantha Webster</cp:lastModifiedBy>
  <cp:revision>79</cp:revision>
  <dcterms:created xsi:type="dcterms:W3CDTF">2022-06-06T18:43:49Z</dcterms:created>
  <dcterms:modified xsi:type="dcterms:W3CDTF">2024-07-15T19:57:24Z</dcterms:modified>
</cp:coreProperties>
</file>